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2"/>
  </p:notesMasterIdLst>
  <p:sldIdLst>
    <p:sldId id="256" r:id="rId2"/>
    <p:sldId id="258" r:id="rId3"/>
    <p:sldId id="261" r:id="rId4"/>
    <p:sldId id="260" r:id="rId5"/>
    <p:sldId id="264" r:id="rId6"/>
    <p:sldId id="282" r:id="rId7"/>
    <p:sldId id="279" r:id="rId8"/>
    <p:sldId id="267" r:id="rId9"/>
    <p:sldId id="268" r:id="rId10"/>
    <p:sldId id="269" r:id="rId11"/>
    <p:sldId id="270" r:id="rId12"/>
    <p:sldId id="272" r:id="rId13"/>
    <p:sldId id="286" r:id="rId14"/>
    <p:sldId id="284" r:id="rId15"/>
    <p:sldId id="285" r:id="rId16"/>
    <p:sldId id="277" r:id="rId17"/>
    <p:sldId id="283" r:id="rId18"/>
    <p:sldId id="287" r:id="rId19"/>
    <p:sldId id="274" r:id="rId20"/>
    <p:sldId id="28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leiding" id="{821DBC97-BDC6-417F-8691-EE08FBC7B7C0}">
          <p14:sldIdLst>
            <p14:sldId id="256"/>
            <p14:sldId id="258"/>
          </p14:sldIdLst>
        </p14:section>
        <p14:section name="Organisatie" id="{D8B44AAA-AC14-4B1E-B70F-6A4F8709FFC0}">
          <p14:sldIdLst>
            <p14:sldId id="261"/>
            <p14:sldId id="260"/>
            <p14:sldId id="264"/>
            <p14:sldId id="282"/>
          </p14:sldIdLst>
        </p14:section>
        <p14:section name="Inhoud" id="{456D794F-E19A-4172-A4C1-BE73FE47F8BD}">
          <p14:sldIdLst>
            <p14:sldId id="279"/>
            <p14:sldId id="267"/>
            <p14:sldId id="268"/>
            <p14:sldId id="269"/>
            <p14:sldId id="270"/>
            <p14:sldId id="272"/>
            <p14:sldId id="286"/>
            <p14:sldId id="284"/>
            <p14:sldId id="285"/>
            <p14:sldId id="277"/>
            <p14:sldId id="283"/>
            <p14:sldId id="287"/>
          </p14:sldIdLst>
        </p14:section>
        <p14:section name="Slot" id="{80C2E18C-1770-4193-8024-FC5D0F6FA614}">
          <p14:sldIdLst>
            <p14:sldId id="274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21EBF7-5916-4AD9-8946-932C2C27508D}" v="114" dt="2024-11-01T10:45:45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938" autoAdjust="0"/>
    <p:restoredTop sz="80338" autoAdjust="0"/>
  </p:normalViewPr>
  <p:slideViewPr>
    <p:cSldViewPr snapToGrid="0">
      <p:cViewPr varScale="1">
        <p:scale>
          <a:sx n="129" d="100"/>
          <a:sy n="129" d="100"/>
        </p:scale>
        <p:origin x="2464" y="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orzitter Lightning Leiden" userId="c841f02f-621b-4dc3-b973-cf9406c4e1f7" providerId="ADAL" clId="{6721EBF7-5916-4AD9-8946-932C2C27508D}"/>
    <pc:docChg chg="undo custSel addSld delSld modSld sldOrd modMainMaster addSection modSection">
      <pc:chgData name="Voorzitter Lightning Leiden" userId="c841f02f-621b-4dc3-b973-cf9406c4e1f7" providerId="ADAL" clId="{6721EBF7-5916-4AD9-8946-932C2C27508D}" dt="2024-11-01T10:46:34" v="7496" actId="20577"/>
      <pc:docMkLst>
        <pc:docMk/>
      </pc:docMkLst>
      <pc:sldChg chg="modSp new mod">
        <pc:chgData name="Voorzitter Lightning Leiden" userId="c841f02f-621b-4dc3-b973-cf9406c4e1f7" providerId="ADAL" clId="{6721EBF7-5916-4AD9-8946-932C2C27508D}" dt="2024-11-01T07:57:12.347" v="239" actId="20577"/>
        <pc:sldMkLst>
          <pc:docMk/>
          <pc:sldMk cId="1666279980" sldId="256"/>
        </pc:sldMkLst>
        <pc:spChg chg="mod">
          <ac:chgData name="Voorzitter Lightning Leiden" userId="c841f02f-621b-4dc3-b973-cf9406c4e1f7" providerId="ADAL" clId="{6721EBF7-5916-4AD9-8946-932C2C27508D}" dt="2024-11-01T07:56:33.684" v="142" actId="20577"/>
          <ac:spMkLst>
            <pc:docMk/>
            <pc:sldMk cId="1666279980" sldId="256"/>
            <ac:spMk id="2" creationId="{23D92A6A-C5D6-BD23-8F51-541D29CC9A10}"/>
          </ac:spMkLst>
        </pc:spChg>
        <pc:spChg chg="mod">
          <ac:chgData name="Voorzitter Lightning Leiden" userId="c841f02f-621b-4dc3-b973-cf9406c4e1f7" providerId="ADAL" clId="{6721EBF7-5916-4AD9-8946-932C2C27508D}" dt="2024-11-01T07:57:12.347" v="239" actId="20577"/>
          <ac:spMkLst>
            <pc:docMk/>
            <pc:sldMk cId="1666279980" sldId="256"/>
            <ac:spMk id="3" creationId="{9D2EA803-5A90-362F-DF69-5044B1EB42D8}"/>
          </ac:spMkLst>
        </pc:spChg>
      </pc:sldChg>
      <pc:sldChg chg="addSp delSp modSp new del mod modClrScheme chgLayout">
        <pc:chgData name="Voorzitter Lightning Leiden" userId="c841f02f-621b-4dc3-b973-cf9406c4e1f7" providerId="ADAL" clId="{6721EBF7-5916-4AD9-8946-932C2C27508D}" dt="2024-11-01T07:56:12.502" v="100" actId="47"/>
        <pc:sldMkLst>
          <pc:docMk/>
          <pc:sldMk cId="1220701685" sldId="257"/>
        </pc:sldMkLst>
        <pc:spChg chg="del mod ord">
          <ac:chgData name="Voorzitter Lightning Leiden" userId="c841f02f-621b-4dc3-b973-cf9406c4e1f7" providerId="ADAL" clId="{6721EBF7-5916-4AD9-8946-932C2C27508D}" dt="2024-11-01T07:53:05.600" v="2" actId="700"/>
          <ac:spMkLst>
            <pc:docMk/>
            <pc:sldMk cId="1220701685" sldId="257"/>
            <ac:spMk id="2" creationId="{DE1C3AFF-19D0-C7EE-3EDD-7287541731B1}"/>
          </ac:spMkLst>
        </pc:spChg>
        <pc:spChg chg="del mod ord">
          <ac:chgData name="Voorzitter Lightning Leiden" userId="c841f02f-621b-4dc3-b973-cf9406c4e1f7" providerId="ADAL" clId="{6721EBF7-5916-4AD9-8946-932C2C27508D}" dt="2024-11-01T07:53:05.600" v="2" actId="700"/>
          <ac:spMkLst>
            <pc:docMk/>
            <pc:sldMk cId="1220701685" sldId="257"/>
            <ac:spMk id="3" creationId="{247EA788-9563-1BEC-F88F-FBFE4A436AF9}"/>
          </ac:spMkLst>
        </pc:spChg>
        <pc:spChg chg="add mod ord">
          <ac:chgData name="Voorzitter Lightning Leiden" userId="c841f02f-621b-4dc3-b973-cf9406c4e1f7" providerId="ADAL" clId="{6721EBF7-5916-4AD9-8946-932C2C27508D}" dt="2024-11-01T07:54:31.662" v="6"/>
          <ac:spMkLst>
            <pc:docMk/>
            <pc:sldMk cId="1220701685" sldId="257"/>
            <ac:spMk id="4" creationId="{72AAC4BF-BA52-225A-4835-E6BDAE7F67D1}"/>
          </ac:spMkLst>
        </pc:spChg>
        <pc:spChg chg="add mod ord">
          <ac:chgData name="Voorzitter Lightning Leiden" userId="c841f02f-621b-4dc3-b973-cf9406c4e1f7" providerId="ADAL" clId="{6721EBF7-5916-4AD9-8946-932C2C27508D}" dt="2024-11-01T07:54:31.662" v="6"/>
          <ac:spMkLst>
            <pc:docMk/>
            <pc:sldMk cId="1220701685" sldId="257"/>
            <ac:spMk id="5" creationId="{171F97EB-D0AE-EFF8-F433-A14344C3A3DB}"/>
          </ac:spMkLst>
        </pc:spChg>
        <pc:spChg chg="add mod ord">
          <ac:chgData name="Voorzitter Lightning Leiden" userId="c841f02f-621b-4dc3-b973-cf9406c4e1f7" providerId="ADAL" clId="{6721EBF7-5916-4AD9-8946-932C2C27508D}" dt="2024-11-01T07:54:31.662" v="6"/>
          <ac:spMkLst>
            <pc:docMk/>
            <pc:sldMk cId="1220701685" sldId="257"/>
            <ac:spMk id="6" creationId="{4B15346F-2A2F-FB68-F058-1CB9BEC29F45}"/>
          </ac:spMkLst>
        </pc:spChg>
      </pc:sldChg>
      <pc:sldChg chg="addSp delSp modSp new mod modClrScheme chgLayout">
        <pc:chgData name="Voorzitter Lightning Leiden" userId="c841f02f-621b-4dc3-b973-cf9406c4e1f7" providerId="ADAL" clId="{6721EBF7-5916-4AD9-8946-932C2C27508D}" dt="2024-11-01T08:58:44.323" v="5987" actId="20577"/>
        <pc:sldMkLst>
          <pc:docMk/>
          <pc:sldMk cId="1537655669" sldId="258"/>
        </pc:sldMkLst>
        <pc:spChg chg="mod ord">
          <ac:chgData name="Voorzitter Lightning Leiden" userId="c841f02f-621b-4dc3-b973-cf9406c4e1f7" providerId="ADAL" clId="{6721EBF7-5916-4AD9-8946-932C2C27508D}" dt="2024-11-01T07:55:52.108" v="82" actId="700"/>
          <ac:spMkLst>
            <pc:docMk/>
            <pc:sldMk cId="1537655669" sldId="258"/>
            <ac:spMk id="2" creationId="{524CBB6A-1FF8-9A61-2FF7-784ABC38E9CC}"/>
          </ac:spMkLst>
        </pc:spChg>
        <pc:spChg chg="mod ord">
          <ac:chgData name="Voorzitter Lightning Leiden" userId="c841f02f-621b-4dc3-b973-cf9406c4e1f7" providerId="ADAL" clId="{6721EBF7-5916-4AD9-8946-932C2C27508D}" dt="2024-11-01T08:20:43.538" v="2177" actId="20577"/>
          <ac:spMkLst>
            <pc:docMk/>
            <pc:sldMk cId="1537655669" sldId="258"/>
            <ac:spMk id="3" creationId="{908DDDB7-E963-E62C-A637-34FC45C10BD0}"/>
          </ac:spMkLst>
        </pc:spChg>
        <pc:spChg chg="del mod ord">
          <ac:chgData name="Voorzitter Lightning Leiden" userId="c841f02f-621b-4dc3-b973-cf9406c4e1f7" providerId="ADAL" clId="{6721EBF7-5916-4AD9-8946-932C2C27508D}" dt="2024-11-01T07:55:52.108" v="82" actId="700"/>
          <ac:spMkLst>
            <pc:docMk/>
            <pc:sldMk cId="1537655669" sldId="258"/>
            <ac:spMk id="4" creationId="{8894F3E0-2CC9-93B2-6DDD-A7F54CD81959}"/>
          </ac:spMkLst>
        </pc:spChg>
        <pc:spChg chg="add mod ord">
          <ac:chgData name="Voorzitter Lightning Leiden" userId="c841f02f-621b-4dc3-b973-cf9406c4e1f7" providerId="ADAL" clId="{6721EBF7-5916-4AD9-8946-932C2C27508D}" dt="2024-11-01T07:55:55.315" v="93" actId="20577"/>
          <ac:spMkLst>
            <pc:docMk/>
            <pc:sldMk cId="1537655669" sldId="258"/>
            <ac:spMk id="5" creationId="{5F5D49F6-E89F-989D-01F4-61F9EB48C5AA}"/>
          </ac:spMkLst>
        </pc:spChg>
        <pc:spChg chg="add mod ord">
          <ac:chgData name="Voorzitter Lightning Leiden" userId="c841f02f-621b-4dc3-b973-cf9406c4e1f7" providerId="ADAL" clId="{6721EBF7-5916-4AD9-8946-932C2C27508D}" dt="2024-11-01T07:55:58.302" v="99" actId="20577"/>
          <ac:spMkLst>
            <pc:docMk/>
            <pc:sldMk cId="1537655669" sldId="258"/>
            <ac:spMk id="6" creationId="{5E526210-BFD0-BE83-B113-0EC4695C95B6}"/>
          </ac:spMkLst>
        </pc:spChg>
        <pc:spChg chg="add mod ord">
          <ac:chgData name="Voorzitter Lightning Leiden" userId="c841f02f-621b-4dc3-b973-cf9406c4e1f7" providerId="ADAL" clId="{6721EBF7-5916-4AD9-8946-932C2C27508D}" dt="2024-11-01T08:58:44.323" v="5987" actId="20577"/>
          <ac:spMkLst>
            <pc:docMk/>
            <pc:sldMk cId="1537655669" sldId="258"/>
            <ac:spMk id="7" creationId="{751F8930-E980-3A9A-C750-BE01296C8019}"/>
          </ac:spMkLst>
        </pc:spChg>
      </pc:sldChg>
      <pc:sldChg chg="addSp delSp modSp new mod modClrScheme chgLayout">
        <pc:chgData name="Voorzitter Lightning Leiden" userId="c841f02f-621b-4dc3-b973-cf9406c4e1f7" providerId="ADAL" clId="{6721EBF7-5916-4AD9-8946-932C2C27508D}" dt="2024-11-01T07:57:48.375" v="295" actId="20577"/>
        <pc:sldMkLst>
          <pc:docMk/>
          <pc:sldMk cId="2114909712" sldId="259"/>
        </pc:sldMkLst>
        <pc:spChg chg="del mod ord">
          <ac:chgData name="Voorzitter Lightning Leiden" userId="c841f02f-621b-4dc3-b973-cf9406c4e1f7" providerId="ADAL" clId="{6721EBF7-5916-4AD9-8946-932C2C27508D}" dt="2024-11-01T07:57:23.796" v="241" actId="700"/>
          <ac:spMkLst>
            <pc:docMk/>
            <pc:sldMk cId="2114909712" sldId="259"/>
            <ac:spMk id="2" creationId="{C396621C-AE17-F11C-E3D6-BD39B97F46AD}"/>
          </ac:spMkLst>
        </pc:spChg>
        <pc:spChg chg="del">
          <ac:chgData name="Voorzitter Lightning Leiden" userId="c841f02f-621b-4dc3-b973-cf9406c4e1f7" providerId="ADAL" clId="{6721EBF7-5916-4AD9-8946-932C2C27508D}" dt="2024-11-01T07:57:23.796" v="241" actId="700"/>
          <ac:spMkLst>
            <pc:docMk/>
            <pc:sldMk cId="2114909712" sldId="259"/>
            <ac:spMk id="3" creationId="{45E52B73-503A-6FEA-0455-CD003E546A57}"/>
          </ac:spMkLst>
        </pc:spChg>
        <pc:spChg chg="del mod ord">
          <ac:chgData name="Voorzitter Lightning Leiden" userId="c841f02f-621b-4dc3-b973-cf9406c4e1f7" providerId="ADAL" clId="{6721EBF7-5916-4AD9-8946-932C2C27508D}" dt="2024-11-01T07:57:23.796" v="241" actId="700"/>
          <ac:spMkLst>
            <pc:docMk/>
            <pc:sldMk cId="2114909712" sldId="259"/>
            <ac:spMk id="4" creationId="{FCE0BFE0-3823-E76D-1E84-2876DA6E435C}"/>
          </ac:spMkLst>
        </pc:spChg>
        <pc:spChg chg="del">
          <ac:chgData name="Voorzitter Lightning Leiden" userId="c841f02f-621b-4dc3-b973-cf9406c4e1f7" providerId="ADAL" clId="{6721EBF7-5916-4AD9-8946-932C2C27508D}" dt="2024-11-01T07:57:23.796" v="241" actId="700"/>
          <ac:spMkLst>
            <pc:docMk/>
            <pc:sldMk cId="2114909712" sldId="259"/>
            <ac:spMk id="5" creationId="{7F481461-B4A3-A3C6-0B2E-5BF0A993CCA4}"/>
          </ac:spMkLst>
        </pc:spChg>
        <pc:spChg chg="del">
          <ac:chgData name="Voorzitter Lightning Leiden" userId="c841f02f-621b-4dc3-b973-cf9406c4e1f7" providerId="ADAL" clId="{6721EBF7-5916-4AD9-8946-932C2C27508D}" dt="2024-11-01T07:57:23.796" v="241" actId="700"/>
          <ac:spMkLst>
            <pc:docMk/>
            <pc:sldMk cId="2114909712" sldId="259"/>
            <ac:spMk id="6" creationId="{1CC5E893-8CE2-0B04-FCBC-55F720B01676}"/>
          </ac:spMkLst>
        </pc:spChg>
        <pc:spChg chg="add mod ord">
          <ac:chgData name="Voorzitter Lightning Leiden" userId="c841f02f-621b-4dc3-b973-cf9406c4e1f7" providerId="ADAL" clId="{6721EBF7-5916-4AD9-8946-932C2C27508D}" dt="2024-11-01T07:57:30.723" v="252" actId="700"/>
          <ac:spMkLst>
            <pc:docMk/>
            <pc:sldMk cId="2114909712" sldId="259"/>
            <ac:spMk id="7" creationId="{E6BB2E19-93C1-D725-0475-A5029C5650C5}"/>
          </ac:spMkLst>
        </pc:spChg>
        <pc:spChg chg="add del mod ord">
          <ac:chgData name="Voorzitter Lightning Leiden" userId="c841f02f-621b-4dc3-b973-cf9406c4e1f7" providerId="ADAL" clId="{6721EBF7-5916-4AD9-8946-932C2C27508D}" dt="2024-11-01T07:57:30.723" v="252" actId="700"/>
          <ac:spMkLst>
            <pc:docMk/>
            <pc:sldMk cId="2114909712" sldId="259"/>
            <ac:spMk id="8" creationId="{800C9796-83C5-6508-9583-EF475E6FBD69}"/>
          </ac:spMkLst>
        </pc:spChg>
        <pc:spChg chg="add mod ord">
          <ac:chgData name="Voorzitter Lightning Leiden" userId="c841f02f-621b-4dc3-b973-cf9406c4e1f7" providerId="ADAL" clId="{6721EBF7-5916-4AD9-8946-932C2C27508D}" dt="2024-11-01T07:57:33.127" v="257" actId="20577"/>
          <ac:spMkLst>
            <pc:docMk/>
            <pc:sldMk cId="2114909712" sldId="259"/>
            <ac:spMk id="9" creationId="{20A77B8C-04F3-EC80-EAF9-745953C60041}"/>
          </ac:spMkLst>
        </pc:spChg>
        <pc:spChg chg="add mod ord">
          <ac:chgData name="Voorzitter Lightning Leiden" userId="c841f02f-621b-4dc3-b973-cf9406c4e1f7" providerId="ADAL" clId="{6721EBF7-5916-4AD9-8946-932C2C27508D}" dt="2024-11-01T07:57:30.723" v="252" actId="700"/>
          <ac:spMkLst>
            <pc:docMk/>
            <pc:sldMk cId="2114909712" sldId="259"/>
            <ac:spMk id="10" creationId="{A854DED5-DAA1-ADD7-4397-B030F98E2C31}"/>
          </ac:spMkLst>
        </pc:spChg>
        <pc:spChg chg="add mod ord">
          <ac:chgData name="Voorzitter Lightning Leiden" userId="c841f02f-621b-4dc3-b973-cf9406c4e1f7" providerId="ADAL" clId="{6721EBF7-5916-4AD9-8946-932C2C27508D}" dt="2024-11-01T07:57:48.375" v="295" actId="20577"/>
          <ac:spMkLst>
            <pc:docMk/>
            <pc:sldMk cId="2114909712" sldId="259"/>
            <ac:spMk id="11" creationId="{106452F6-DD5F-BF0F-41BB-2D8A08AB75D8}"/>
          </ac:spMkLst>
        </pc:spChg>
        <pc:spChg chg="add mod ord">
          <ac:chgData name="Voorzitter Lightning Leiden" userId="c841f02f-621b-4dc3-b973-cf9406c4e1f7" providerId="ADAL" clId="{6721EBF7-5916-4AD9-8946-932C2C27508D}" dt="2024-11-01T07:57:30.723" v="252" actId="700"/>
          <ac:spMkLst>
            <pc:docMk/>
            <pc:sldMk cId="2114909712" sldId="259"/>
            <ac:spMk id="12" creationId="{F0479BFA-954F-1133-D092-261D310DF0A5}"/>
          </ac:spMkLst>
        </pc:spChg>
      </pc:sldChg>
      <pc:sldChg chg="addSp modSp new mod">
        <pc:chgData name="Voorzitter Lightning Leiden" userId="c841f02f-621b-4dc3-b973-cf9406c4e1f7" providerId="ADAL" clId="{6721EBF7-5916-4AD9-8946-932C2C27508D}" dt="2024-11-01T10:29:40.241" v="6829" actId="14100"/>
        <pc:sldMkLst>
          <pc:docMk/>
          <pc:sldMk cId="1105080779" sldId="260"/>
        </pc:sldMkLst>
        <pc:spChg chg="mod">
          <ac:chgData name="Voorzitter Lightning Leiden" userId="c841f02f-621b-4dc3-b973-cf9406c4e1f7" providerId="ADAL" clId="{6721EBF7-5916-4AD9-8946-932C2C27508D}" dt="2024-11-01T07:57:56.482" v="306" actId="20577"/>
          <ac:spMkLst>
            <pc:docMk/>
            <pc:sldMk cId="1105080779" sldId="260"/>
            <ac:spMk id="2" creationId="{B14DD664-93E3-312C-8FB0-897D6962A1D1}"/>
          </ac:spMkLst>
        </pc:spChg>
        <pc:spChg chg="mod">
          <ac:chgData name="Voorzitter Lightning Leiden" userId="c841f02f-621b-4dc3-b973-cf9406c4e1f7" providerId="ADAL" clId="{6721EBF7-5916-4AD9-8946-932C2C27508D}" dt="2024-11-01T07:57:59.197" v="316" actId="20577"/>
          <ac:spMkLst>
            <pc:docMk/>
            <pc:sldMk cId="1105080779" sldId="260"/>
            <ac:spMk id="3" creationId="{7325000F-4246-2F5B-6495-173A9FB32A9D}"/>
          </ac:spMkLst>
        </pc:spChg>
        <pc:spChg chg="mod">
          <ac:chgData name="Voorzitter Lightning Leiden" userId="c841f02f-621b-4dc3-b973-cf9406c4e1f7" providerId="ADAL" clId="{6721EBF7-5916-4AD9-8946-932C2C27508D}" dt="2024-11-01T07:58:02.136" v="325" actId="20577"/>
          <ac:spMkLst>
            <pc:docMk/>
            <pc:sldMk cId="1105080779" sldId="260"/>
            <ac:spMk id="5" creationId="{8CE16B68-51CA-D5E2-AC0D-335BB63347CB}"/>
          </ac:spMkLst>
        </pc:spChg>
        <pc:spChg chg="mod">
          <ac:chgData name="Voorzitter Lightning Leiden" userId="c841f02f-621b-4dc3-b973-cf9406c4e1f7" providerId="ADAL" clId="{6721EBF7-5916-4AD9-8946-932C2C27508D}" dt="2024-11-01T10:29:03.828" v="6763" actId="20577"/>
          <ac:spMkLst>
            <pc:docMk/>
            <pc:sldMk cId="1105080779" sldId="260"/>
            <ac:spMk id="6" creationId="{96F2E4D2-1A93-712E-24BB-CB79AE945477}"/>
          </ac:spMkLst>
        </pc:spChg>
        <pc:spChg chg="add mod">
          <ac:chgData name="Voorzitter Lightning Leiden" userId="c841f02f-621b-4dc3-b973-cf9406c4e1f7" providerId="ADAL" clId="{6721EBF7-5916-4AD9-8946-932C2C27508D}" dt="2024-11-01T10:29:40.241" v="6829" actId="14100"/>
          <ac:spMkLst>
            <pc:docMk/>
            <pc:sldMk cId="1105080779" sldId="260"/>
            <ac:spMk id="7" creationId="{E7453D85-3886-2275-29A8-386E1827C429}"/>
          </ac:spMkLst>
        </pc:spChg>
      </pc:sldChg>
      <pc:sldChg chg="addSp delSp modSp new mod">
        <pc:chgData name="Voorzitter Lightning Leiden" userId="c841f02f-621b-4dc3-b973-cf9406c4e1f7" providerId="ADAL" clId="{6721EBF7-5916-4AD9-8946-932C2C27508D}" dt="2024-11-01T10:43:32.836" v="7313" actId="20577"/>
        <pc:sldMkLst>
          <pc:docMk/>
          <pc:sldMk cId="3851149415" sldId="261"/>
        </pc:sldMkLst>
        <pc:spChg chg="mod">
          <ac:chgData name="Voorzitter Lightning Leiden" userId="c841f02f-621b-4dc3-b973-cf9406c4e1f7" providerId="ADAL" clId="{6721EBF7-5916-4AD9-8946-932C2C27508D}" dt="2024-11-01T07:58:12.263" v="341" actId="20577"/>
          <ac:spMkLst>
            <pc:docMk/>
            <pc:sldMk cId="3851149415" sldId="261"/>
            <ac:spMk id="2" creationId="{0A533633-6CA4-43DC-410C-6FAA83331CA4}"/>
          </ac:spMkLst>
        </pc:spChg>
        <pc:spChg chg="mod">
          <ac:chgData name="Voorzitter Lightning Leiden" userId="c841f02f-621b-4dc3-b973-cf9406c4e1f7" providerId="ADAL" clId="{6721EBF7-5916-4AD9-8946-932C2C27508D}" dt="2024-11-01T07:58:14.803" v="347" actId="20577"/>
          <ac:spMkLst>
            <pc:docMk/>
            <pc:sldMk cId="3851149415" sldId="261"/>
            <ac:spMk id="3" creationId="{BD88F0D0-1BD9-E6FF-70D0-CF70C1E41FEA}"/>
          </ac:spMkLst>
        </pc:spChg>
        <pc:spChg chg="mod">
          <ac:chgData name="Voorzitter Lightning Leiden" userId="c841f02f-621b-4dc3-b973-cf9406c4e1f7" providerId="ADAL" clId="{6721EBF7-5916-4AD9-8946-932C2C27508D}" dt="2024-11-01T07:58:17.992" v="353" actId="20577"/>
          <ac:spMkLst>
            <pc:docMk/>
            <pc:sldMk cId="3851149415" sldId="261"/>
            <ac:spMk id="5" creationId="{A9E82678-A1E5-BB6B-4228-3472FEB1AFAE}"/>
          </ac:spMkLst>
        </pc:spChg>
        <pc:spChg chg="mod">
          <ac:chgData name="Voorzitter Lightning Leiden" userId="c841f02f-621b-4dc3-b973-cf9406c4e1f7" providerId="ADAL" clId="{6721EBF7-5916-4AD9-8946-932C2C27508D}" dt="2024-11-01T10:43:32.836" v="7313" actId="20577"/>
          <ac:spMkLst>
            <pc:docMk/>
            <pc:sldMk cId="3851149415" sldId="261"/>
            <ac:spMk id="6" creationId="{2C97BED7-5FDE-8FC4-87B4-722108B1D31D}"/>
          </ac:spMkLst>
        </pc:spChg>
        <pc:spChg chg="add mod">
          <ac:chgData name="Voorzitter Lightning Leiden" userId="c841f02f-621b-4dc3-b973-cf9406c4e1f7" providerId="ADAL" clId="{6721EBF7-5916-4AD9-8946-932C2C27508D}" dt="2024-11-01T08:37:17.350" v="3408" actId="1076"/>
          <ac:spMkLst>
            <pc:docMk/>
            <pc:sldMk cId="3851149415" sldId="261"/>
            <ac:spMk id="7" creationId="{5019288C-E5FC-CA78-9BF4-D98FEEA71F0C}"/>
          </ac:spMkLst>
        </pc:spChg>
        <pc:spChg chg="add del mod">
          <ac:chgData name="Voorzitter Lightning Leiden" userId="c841f02f-621b-4dc3-b973-cf9406c4e1f7" providerId="ADAL" clId="{6721EBF7-5916-4AD9-8946-932C2C27508D}" dt="2024-11-01T08:37:19.163" v="3409" actId="478"/>
          <ac:spMkLst>
            <pc:docMk/>
            <pc:sldMk cId="3851149415" sldId="261"/>
            <ac:spMk id="8" creationId="{BCAA0228-B964-6B1B-287C-923DB28FC3F2}"/>
          </ac:spMkLst>
        </pc:spChg>
      </pc:sldChg>
      <pc:sldChg chg="addSp delSp modSp new mod modClrScheme chgLayout">
        <pc:chgData name="Voorzitter Lightning Leiden" userId="c841f02f-621b-4dc3-b973-cf9406c4e1f7" providerId="ADAL" clId="{6721EBF7-5916-4AD9-8946-932C2C27508D}" dt="2024-11-01T08:15:31.896" v="1570" actId="20577"/>
        <pc:sldMkLst>
          <pc:docMk/>
          <pc:sldMk cId="3047645543" sldId="262"/>
        </pc:sldMkLst>
        <pc:spChg chg="del mod ord">
          <ac:chgData name="Voorzitter Lightning Leiden" userId="c841f02f-621b-4dc3-b973-cf9406c4e1f7" providerId="ADAL" clId="{6721EBF7-5916-4AD9-8946-932C2C27508D}" dt="2024-11-01T07:59:10.784" v="458" actId="700"/>
          <ac:spMkLst>
            <pc:docMk/>
            <pc:sldMk cId="3047645543" sldId="262"/>
            <ac:spMk id="2" creationId="{44317BAA-78D4-5187-2C1E-B57DD7901DB1}"/>
          </ac:spMkLst>
        </pc:spChg>
        <pc:spChg chg="del">
          <ac:chgData name="Voorzitter Lightning Leiden" userId="c841f02f-621b-4dc3-b973-cf9406c4e1f7" providerId="ADAL" clId="{6721EBF7-5916-4AD9-8946-932C2C27508D}" dt="2024-11-01T07:59:10.784" v="458" actId="700"/>
          <ac:spMkLst>
            <pc:docMk/>
            <pc:sldMk cId="3047645543" sldId="262"/>
            <ac:spMk id="3" creationId="{5E5A6F6C-05A4-7A63-0426-783247A71B18}"/>
          </ac:spMkLst>
        </pc:spChg>
        <pc:spChg chg="del mod ord">
          <ac:chgData name="Voorzitter Lightning Leiden" userId="c841f02f-621b-4dc3-b973-cf9406c4e1f7" providerId="ADAL" clId="{6721EBF7-5916-4AD9-8946-932C2C27508D}" dt="2024-11-01T07:59:10.784" v="458" actId="700"/>
          <ac:spMkLst>
            <pc:docMk/>
            <pc:sldMk cId="3047645543" sldId="262"/>
            <ac:spMk id="4" creationId="{A837BEC9-4DB0-96BA-E832-0A6341119EA3}"/>
          </ac:spMkLst>
        </pc:spChg>
        <pc:spChg chg="del">
          <ac:chgData name="Voorzitter Lightning Leiden" userId="c841f02f-621b-4dc3-b973-cf9406c4e1f7" providerId="ADAL" clId="{6721EBF7-5916-4AD9-8946-932C2C27508D}" dt="2024-11-01T07:59:10.784" v="458" actId="700"/>
          <ac:spMkLst>
            <pc:docMk/>
            <pc:sldMk cId="3047645543" sldId="262"/>
            <ac:spMk id="5" creationId="{0DD67728-FCD6-E2C2-1819-EDBBAEE021A8}"/>
          </ac:spMkLst>
        </pc:spChg>
        <pc:spChg chg="del">
          <ac:chgData name="Voorzitter Lightning Leiden" userId="c841f02f-621b-4dc3-b973-cf9406c4e1f7" providerId="ADAL" clId="{6721EBF7-5916-4AD9-8946-932C2C27508D}" dt="2024-11-01T07:59:10.784" v="458" actId="700"/>
          <ac:spMkLst>
            <pc:docMk/>
            <pc:sldMk cId="3047645543" sldId="262"/>
            <ac:spMk id="6" creationId="{79702399-4B63-515A-2FF4-07B843FBEAFB}"/>
          </ac:spMkLst>
        </pc:spChg>
        <pc:spChg chg="add mod ord">
          <ac:chgData name="Voorzitter Lightning Leiden" userId="c841f02f-621b-4dc3-b973-cf9406c4e1f7" providerId="ADAL" clId="{6721EBF7-5916-4AD9-8946-932C2C27508D}" dt="2024-11-01T08:15:31.896" v="1570" actId="20577"/>
          <ac:spMkLst>
            <pc:docMk/>
            <pc:sldMk cId="3047645543" sldId="262"/>
            <ac:spMk id="7" creationId="{BCCF3CC9-C652-EBE7-8CEE-81F34A5CFE4C}"/>
          </ac:spMkLst>
        </pc:spChg>
        <pc:spChg chg="add mod ord">
          <ac:chgData name="Voorzitter Lightning Leiden" userId="c841f02f-621b-4dc3-b973-cf9406c4e1f7" providerId="ADAL" clId="{6721EBF7-5916-4AD9-8946-932C2C27508D}" dt="2024-11-01T08:00:51.062" v="679" actId="20577"/>
          <ac:spMkLst>
            <pc:docMk/>
            <pc:sldMk cId="3047645543" sldId="262"/>
            <ac:spMk id="8" creationId="{322381EA-92D5-EE82-8157-DA67B94FAC53}"/>
          </ac:spMkLst>
        </pc:spChg>
        <pc:spChg chg="add del mod ord">
          <ac:chgData name="Voorzitter Lightning Leiden" userId="c841f02f-621b-4dc3-b973-cf9406c4e1f7" providerId="ADAL" clId="{6721EBF7-5916-4AD9-8946-932C2C27508D}" dt="2024-11-01T08:00:35.311" v="660" actId="700"/>
          <ac:spMkLst>
            <pc:docMk/>
            <pc:sldMk cId="3047645543" sldId="262"/>
            <ac:spMk id="9" creationId="{CBE3D64E-37C2-F4DD-5677-DD55ABDBCA9F}"/>
          </ac:spMkLst>
        </pc:spChg>
        <pc:spChg chg="add mod ord">
          <ac:chgData name="Voorzitter Lightning Leiden" userId="c841f02f-621b-4dc3-b973-cf9406c4e1f7" providerId="ADAL" clId="{6721EBF7-5916-4AD9-8946-932C2C27508D}" dt="2024-11-01T08:00:37.834" v="670" actId="20577"/>
          <ac:spMkLst>
            <pc:docMk/>
            <pc:sldMk cId="3047645543" sldId="262"/>
            <ac:spMk id="10" creationId="{DD79EE57-0517-1349-4ECF-65E6CE7DDD5C}"/>
          </ac:spMkLst>
        </pc:spChg>
        <pc:spChg chg="add mod ord">
          <ac:chgData name="Voorzitter Lightning Leiden" userId="c841f02f-621b-4dc3-b973-cf9406c4e1f7" providerId="ADAL" clId="{6721EBF7-5916-4AD9-8946-932C2C27508D}" dt="2024-11-01T08:00:55.066" v="689" actId="20577"/>
          <ac:spMkLst>
            <pc:docMk/>
            <pc:sldMk cId="3047645543" sldId="262"/>
            <ac:spMk id="11" creationId="{D022AE6F-7540-200C-9C01-52D058C0FAA8}"/>
          </ac:spMkLst>
        </pc:spChg>
        <pc:spChg chg="add mod ord">
          <ac:chgData name="Voorzitter Lightning Leiden" userId="c841f02f-621b-4dc3-b973-cf9406c4e1f7" providerId="ADAL" clId="{6721EBF7-5916-4AD9-8946-932C2C27508D}" dt="2024-11-01T08:01:40.487" v="829" actId="20577"/>
          <ac:spMkLst>
            <pc:docMk/>
            <pc:sldMk cId="3047645543" sldId="262"/>
            <ac:spMk id="12" creationId="{05C62C55-817D-51FD-12A2-B12F48A9D196}"/>
          </ac:spMkLst>
        </pc:spChg>
      </pc:sldChg>
      <pc:sldChg chg="addSp modSp new mod">
        <pc:chgData name="Voorzitter Lightning Leiden" userId="c841f02f-621b-4dc3-b973-cf9406c4e1f7" providerId="ADAL" clId="{6721EBF7-5916-4AD9-8946-932C2C27508D}" dt="2024-11-01T08:15:28.811" v="1568" actId="20577"/>
        <pc:sldMkLst>
          <pc:docMk/>
          <pc:sldMk cId="362388820" sldId="263"/>
        </pc:sldMkLst>
        <pc:spChg chg="mod">
          <ac:chgData name="Voorzitter Lightning Leiden" userId="c841f02f-621b-4dc3-b973-cf9406c4e1f7" providerId="ADAL" clId="{6721EBF7-5916-4AD9-8946-932C2C27508D}" dt="2024-11-01T08:15:28.811" v="1568" actId="20577"/>
          <ac:spMkLst>
            <pc:docMk/>
            <pc:sldMk cId="362388820" sldId="263"/>
            <ac:spMk id="2" creationId="{007885F6-2AA0-613F-13D7-363D0A2AF98A}"/>
          </ac:spMkLst>
        </pc:spChg>
        <pc:spChg chg="mod">
          <ac:chgData name="Voorzitter Lightning Leiden" userId="c841f02f-621b-4dc3-b973-cf9406c4e1f7" providerId="ADAL" clId="{6721EBF7-5916-4AD9-8946-932C2C27508D}" dt="2024-11-01T08:02:07.914" v="865" actId="20577"/>
          <ac:spMkLst>
            <pc:docMk/>
            <pc:sldMk cId="362388820" sldId="263"/>
            <ac:spMk id="3" creationId="{D5CECC0B-08AF-CEFC-DECC-49025EF6FE00}"/>
          </ac:spMkLst>
        </pc:spChg>
        <pc:spChg chg="mod">
          <ac:chgData name="Voorzitter Lightning Leiden" userId="c841f02f-621b-4dc3-b973-cf9406c4e1f7" providerId="ADAL" clId="{6721EBF7-5916-4AD9-8946-932C2C27508D}" dt="2024-11-01T08:02:48.569" v="961" actId="20577"/>
          <ac:spMkLst>
            <pc:docMk/>
            <pc:sldMk cId="362388820" sldId="263"/>
            <ac:spMk id="4" creationId="{87B4343B-1612-8ACC-D69F-3A22A36CC1A0}"/>
          </ac:spMkLst>
        </pc:spChg>
        <pc:spChg chg="mod">
          <ac:chgData name="Voorzitter Lightning Leiden" userId="c841f02f-621b-4dc3-b973-cf9406c4e1f7" providerId="ADAL" clId="{6721EBF7-5916-4AD9-8946-932C2C27508D}" dt="2024-11-01T08:06:45.764" v="1270" actId="20577"/>
          <ac:spMkLst>
            <pc:docMk/>
            <pc:sldMk cId="362388820" sldId="263"/>
            <ac:spMk id="5" creationId="{FDC6DCDA-23C2-6D03-D746-5ADF62DCE386}"/>
          </ac:spMkLst>
        </pc:spChg>
        <pc:spChg chg="mod">
          <ac:chgData name="Voorzitter Lightning Leiden" userId="c841f02f-621b-4dc3-b973-cf9406c4e1f7" providerId="ADAL" clId="{6721EBF7-5916-4AD9-8946-932C2C27508D}" dt="2024-11-01T08:07:39.340" v="1392" actId="6549"/>
          <ac:spMkLst>
            <pc:docMk/>
            <pc:sldMk cId="362388820" sldId="263"/>
            <ac:spMk id="6" creationId="{E6285625-020D-A3EB-DEB2-0E15B5AFC3D1}"/>
          </ac:spMkLst>
        </pc:spChg>
        <pc:spChg chg="add mod">
          <ac:chgData name="Voorzitter Lightning Leiden" userId="c841f02f-621b-4dc3-b973-cf9406c4e1f7" providerId="ADAL" clId="{6721EBF7-5916-4AD9-8946-932C2C27508D}" dt="2024-11-01T08:03:53.687" v="1070" actId="1076"/>
          <ac:spMkLst>
            <pc:docMk/>
            <pc:sldMk cId="362388820" sldId="263"/>
            <ac:spMk id="7" creationId="{2EC6A013-6C43-51AC-0AC8-0ED6175962BC}"/>
          </ac:spMkLst>
        </pc:spChg>
        <pc:spChg chg="add mod">
          <ac:chgData name="Voorzitter Lightning Leiden" userId="c841f02f-621b-4dc3-b973-cf9406c4e1f7" providerId="ADAL" clId="{6721EBF7-5916-4AD9-8946-932C2C27508D}" dt="2024-11-01T08:05:16.952" v="1141" actId="1076"/>
          <ac:spMkLst>
            <pc:docMk/>
            <pc:sldMk cId="362388820" sldId="263"/>
            <ac:spMk id="8" creationId="{A1D55480-AE5F-761D-42A4-DFBEAC013012}"/>
          </ac:spMkLst>
        </pc:spChg>
        <pc:spChg chg="add mod">
          <ac:chgData name="Voorzitter Lightning Leiden" userId="c841f02f-621b-4dc3-b973-cf9406c4e1f7" providerId="ADAL" clId="{6721EBF7-5916-4AD9-8946-932C2C27508D}" dt="2024-11-01T08:06:37.600" v="1262" actId="20577"/>
          <ac:spMkLst>
            <pc:docMk/>
            <pc:sldMk cId="362388820" sldId="263"/>
            <ac:spMk id="9" creationId="{620FE08D-3BF5-7945-619A-3E821DD3055F}"/>
          </ac:spMkLst>
        </pc:spChg>
        <pc:spChg chg="add mod">
          <ac:chgData name="Voorzitter Lightning Leiden" userId="c841f02f-621b-4dc3-b973-cf9406c4e1f7" providerId="ADAL" clId="{6721EBF7-5916-4AD9-8946-932C2C27508D}" dt="2024-11-01T08:07:03.773" v="1319" actId="1076"/>
          <ac:spMkLst>
            <pc:docMk/>
            <pc:sldMk cId="362388820" sldId="263"/>
            <ac:spMk id="10" creationId="{D4D4A947-4E79-F5D7-8923-508C1FE1D20A}"/>
          </ac:spMkLst>
        </pc:spChg>
        <pc:spChg chg="add mod">
          <ac:chgData name="Voorzitter Lightning Leiden" userId="c841f02f-621b-4dc3-b973-cf9406c4e1f7" providerId="ADAL" clId="{6721EBF7-5916-4AD9-8946-932C2C27508D}" dt="2024-11-01T08:07:55.893" v="1397" actId="1076"/>
          <ac:spMkLst>
            <pc:docMk/>
            <pc:sldMk cId="362388820" sldId="263"/>
            <ac:spMk id="11" creationId="{4609C195-DB97-F163-A645-EEADECA91AEC}"/>
          </ac:spMkLst>
        </pc:spChg>
      </pc:sldChg>
      <pc:sldChg chg="addSp modSp new mod">
        <pc:chgData name="Voorzitter Lightning Leiden" userId="c841f02f-621b-4dc3-b973-cf9406c4e1f7" providerId="ADAL" clId="{6721EBF7-5916-4AD9-8946-932C2C27508D}" dt="2024-11-01T08:20:32.832" v="2148" actId="20577"/>
        <pc:sldMkLst>
          <pc:docMk/>
          <pc:sldMk cId="1115211371" sldId="264"/>
        </pc:sldMkLst>
        <pc:spChg chg="mod">
          <ac:chgData name="Voorzitter Lightning Leiden" userId="c841f02f-621b-4dc3-b973-cf9406c4e1f7" providerId="ADAL" clId="{6721EBF7-5916-4AD9-8946-932C2C27508D}" dt="2024-11-01T08:15:54.697" v="1579" actId="20577"/>
          <ac:spMkLst>
            <pc:docMk/>
            <pc:sldMk cId="1115211371" sldId="264"/>
            <ac:spMk id="2" creationId="{A2049E59-8BB2-B142-50CA-44724D929CB5}"/>
          </ac:spMkLst>
        </pc:spChg>
        <pc:spChg chg="mod">
          <ac:chgData name="Voorzitter Lightning Leiden" userId="c841f02f-621b-4dc3-b973-cf9406c4e1f7" providerId="ADAL" clId="{6721EBF7-5916-4AD9-8946-932C2C27508D}" dt="2024-11-01T08:16:10.721" v="1618" actId="20577"/>
          <ac:spMkLst>
            <pc:docMk/>
            <pc:sldMk cId="1115211371" sldId="264"/>
            <ac:spMk id="3" creationId="{466E98A6-54A3-92B1-CC68-8F0083C9653E}"/>
          </ac:spMkLst>
        </pc:spChg>
        <pc:spChg chg="mod">
          <ac:chgData name="Voorzitter Lightning Leiden" userId="c841f02f-621b-4dc3-b973-cf9406c4e1f7" providerId="ADAL" clId="{6721EBF7-5916-4AD9-8946-932C2C27508D}" dt="2024-11-01T08:17:41.055" v="1793" actId="20577"/>
          <ac:spMkLst>
            <pc:docMk/>
            <pc:sldMk cId="1115211371" sldId="264"/>
            <ac:spMk id="4" creationId="{0695097D-1A05-9C2B-7783-F509C8AD9DDC}"/>
          </ac:spMkLst>
        </pc:spChg>
        <pc:spChg chg="mod">
          <ac:chgData name="Voorzitter Lightning Leiden" userId="c841f02f-621b-4dc3-b973-cf9406c4e1f7" providerId="ADAL" clId="{6721EBF7-5916-4AD9-8946-932C2C27508D}" dt="2024-11-01T08:16:48.341" v="1719" actId="20577"/>
          <ac:spMkLst>
            <pc:docMk/>
            <pc:sldMk cId="1115211371" sldId="264"/>
            <ac:spMk id="5" creationId="{B8BEB112-3186-FCC1-6239-A52E712196C1}"/>
          </ac:spMkLst>
        </pc:spChg>
        <pc:spChg chg="mod">
          <ac:chgData name="Voorzitter Lightning Leiden" userId="c841f02f-621b-4dc3-b973-cf9406c4e1f7" providerId="ADAL" clId="{6721EBF7-5916-4AD9-8946-932C2C27508D}" dt="2024-11-01T08:20:32.832" v="2148" actId="20577"/>
          <ac:spMkLst>
            <pc:docMk/>
            <pc:sldMk cId="1115211371" sldId="264"/>
            <ac:spMk id="6" creationId="{A130F499-0828-47D1-F6F1-8FB89FCF5A51}"/>
          </ac:spMkLst>
        </pc:spChg>
        <pc:spChg chg="add mod">
          <ac:chgData name="Voorzitter Lightning Leiden" userId="c841f02f-621b-4dc3-b973-cf9406c4e1f7" providerId="ADAL" clId="{6721EBF7-5916-4AD9-8946-932C2C27508D}" dt="2024-11-01T08:19:43.067" v="2064" actId="14100"/>
          <ac:spMkLst>
            <pc:docMk/>
            <pc:sldMk cId="1115211371" sldId="264"/>
            <ac:spMk id="7" creationId="{7F7C8B5F-E82F-2A1A-D23D-2F0C77F3B7CF}"/>
          </ac:spMkLst>
        </pc:spChg>
      </pc:sldChg>
      <pc:sldChg chg="addSp delSp modSp new mod modClrScheme chgLayout">
        <pc:chgData name="Voorzitter Lightning Leiden" userId="c841f02f-621b-4dc3-b973-cf9406c4e1f7" providerId="ADAL" clId="{6721EBF7-5916-4AD9-8946-932C2C27508D}" dt="2024-11-01T08:26:36.521" v="2420" actId="478"/>
        <pc:sldMkLst>
          <pc:docMk/>
          <pc:sldMk cId="511521215" sldId="265"/>
        </pc:sldMkLst>
        <pc:spChg chg="mod ord">
          <ac:chgData name="Voorzitter Lightning Leiden" userId="c841f02f-621b-4dc3-b973-cf9406c4e1f7" providerId="ADAL" clId="{6721EBF7-5916-4AD9-8946-932C2C27508D}" dt="2024-11-01T08:26:04.724" v="2412" actId="700"/>
          <ac:spMkLst>
            <pc:docMk/>
            <pc:sldMk cId="511521215" sldId="265"/>
            <ac:spMk id="2" creationId="{E60351C7-4F8E-CD5E-B13E-457595AC6616}"/>
          </ac:spMkLst>
        </pc:spChg>
        <pc:spChg chg="mod ord">
          <ac:chgData name="Voorzitter Lightning Leiden" userId="c841f02f-621b-4dc3-b973-cf9406c4e1f7" providerId="ADAL" clId="{6721EBF7-5916-4AD9-8946-932C2C27508D}" dt="2024-11-01T08:26:04.724" v="2412" actId="700"/>
          <ac:spMkLst>
            <pc:docMk/>
            <pc:sldMk cId="511521215" sldId="265"/>
            <ac:spMk id="3" creationId="{7A4DA792-6E77-437E-F9D8-D458234B30F5}"/>
          </ac:spMkLst>
        </pc:spChg>
        <pc:spChg chg="mod ord">
          <ac:chgData name="Voorzitter Lightning Leiden" userId="c841f02f-621b-4dc3-b973-cf9406c4e1f7" providerId="ADAL" clId="{6721EBF7-5916-4AD9-8946-932C2C27508D}" dt="2024-11-01T08:26:04.724" v="2412" actId="700"/>
          <ac:spMkLst>
            <pc:docMk/>
            <pc:sldMk cId="511521215" sldId="265"/>
            <ac:spMk id="4" creationId="{35D3F9B3-3A13-9299-B9F7-9413564B1931}"/>
          </ac:spMkLst>
        </pc:spChg>
        <pc:spChg chg="add del mod ord">
          <ac:chgData name="Voorzitter Lightning Leiden" userId="c841f02f-621b-4dc3-b973-cf9406c4e1f7" providerId="ADAL" clId="{6721EBF7-5916-4AD9-8946-932C2C27508D}" dt="2024-11-01T08:26:04.724" v="2412" actId="700"/>
          <ac:spMkLst>
            <pc:docMk/>
            <pc:sldMk cId="511521215" sldId="265"/>
            <ac:spMk id="5" creationId="{317A77DF-35F2-5D97-D77F-0F945063387E}"/>
          </ac:spMkLst>
        </pc:spChg>
        <pc:spChg chg="mod ord">
          <ac:chgData name="Voorzitter Lightning Leiden" userId="c841f02f-621b-4dc3-b973-cf9406c4e1f7" providerId="ADAL" clId="{6721EBF7-5916-4AD9-8946-932C2C27508D}" dt="2024-11-01T08:26:04.724" v="2412" actId="700"/>
          <ac:spMkLst>
            <pc:docMk/>
            <pc:sldMk cId="511521215" sldId="265"/>
            <ac:spMk id="6" creationId="{9B9B20CB-52D8-301D-9BDA-669F8F2B444A}"/>
          </ac:spMkLst>
        </pc:spChg>
        <pc:spChg chg="add del mod">
          <ac:chgData name="Voorzitter Lightning Leiden" userId="c841f02f-621b-4dc3-b973-cf9406c4e1f7" providerId="ADAL" clId="{6721EBF7-5916-4AD9-8946-932C2C27508D}" dt="2024-11-01T08:26:36.521" v="2420" actId="478"/>
          <ac:spMkLst>
            <pc:docMk/>
            <pc:sldMk cId="511521215" sldId="265"/>
            <ac:spMk id="7" creationId="{45F5BC3F-351C-BE28-005D-31F5F7C1767C}"/>
          </ac:spMkLst>
        </pc:spChg>
        <pc:spChg chg="add del mod">
          <ac:chgData name="Voorzitter Lightning Leiden" userId="c841f02f-621b-4dc3-b973-cf9406c4e1f7" providerId="ADAL" clId="{6721EBF7-5916-4AD9-8946-932C2C27508D}" dt="2024-11-01T08:26:35.062" v="2419" actId="478"/>
          <ac:spMkLst>
            <pc:docMk/>
            <pc:sldMk cId="511521215" sldId="265"/>
            <ac:spMk id="8" creationId="{8872B6AC-420D-259B-6629-8ACE09C1F0EC}"/>
          </ac:spMkLst>
        </pc:spChg>
        <pc:spChg chg="add mod ord">
          <ac:chgData name="Voorzitter Lightning Leiden" userId="c841f02f-621b-4dc3-b973-cf9406c4e1f7" providerId="ADAL" clId="{6721EBF7-5916-4AD9-8946-932C2C27508D}" dt="2024-11-01T08:26:12.880" v="2414"/>
          <ac:spMkLst>
            <pc:docMk/>
            <pc:sldMk cId="511521215" sldId="265"/>
            <ac:spMk id="9" creationId="{8969C253-ABA3-D024-7A91-74A1DE4FCB7D}"/>
          </ac:spMkLst>
        </pc:spChg>
        <pc:spChg chg="add mod ord">
          <ac:chgData name="Voorzitter Lightning Leiden" userId="c841f02f-621b-4dc3-b973-cf9406c4e1f7" providerId="ADAL" clId="{6721EBF7-5916-4AD9-8946-932C2C27508D}" dt="2024-11-01T08:26:18.177" v="2418" actId="20577"/>
          <ac:spMkLst>
            <pc:docMk/>
            <pc:sldMk cId="511521215" sldId="265"/>
            <ac:spMk id="10" creationId="{7EF5509B-A5E9-CC35-E51D-DF239DEE4115}"/>
          </ac:spMkLst>
        </pc:spChg>
      </pc:sldChg>
      <pc:sldChg chg="addSp delSp modSp new mod modClrScheme chgLayout">
        <pc:chgData name="Voorzitter Lightning Leiden" userId="c841f02f-621b-4dc3-b973-cf9406c4e1f7" providerId="ADAL" clId="{6721EBF7-5916-4AD9-8946-932C2C27508D}" dt="2024-11-01T10:43:05.815" v="7293" actId="6549"/>
        <pc:sldMkLst>
          <pc:docMk/>
          <pc:sldMk cId="2031221264" sldId="266"/>
        </pc:sldMkLst>
        <pc:spChg chg="mod ord">
          <ac:chgData name="Voorzitter Lightning Leiden" userId="c841f02f-621b-4dc3-b973-cf9406c4e1f7" providerId="ADAL" clId="{6721EBF7-5916-4AD9-8946-932C2C27508D}" dt="2024-11-01T08:20:56.375" v="2207" actId="700"/>
          <ac:spMkLst>
            <pc:docMk/>
            <pc:sldMk cId="2031221264" sldId="266"/>
            <ac:spMk id="2" creationId="{8FAAC83E-FD6D-BC8B-BC58-4E97E9E0C7C0}"/>
          </ac:spMkLst>
        </pc:spChg>
        <pc:spChg chg="del">
          <ac:chgData name="Voorzitter Lightning Leiden" userId="c841f02f-621b-4dc3-b973-cf9406c4e1f7" providerId="ADAL" clId="{6721EBF7-5916-4AD9-8946-932C2C27508D}" dt="2024-11-01T08:20:56.375" v="2207" actId="700"/>
          <ac:spMkLst>
            <pc:docMk/>
            <pc:sldMk cId="2031221264" sldId="266"/>
            <ac:spMk id="3" creationId="{FDFF580F-4546-FC56-E4A9-E408D87396B5}"/>
          </ac:spMkLst>
        </pc:spChg>
        <pc:spChg chg="del mod ord">
          <ac:chgData name="Voorzitter Lightning Leiden" userId="c841f02f-621b-4dc3-b973-cf9406c4e1f7" providerId="ADAL" clId="{6721EBF7-5916-4AD9-8946-932C2C27508D}" dt="2024-11-01T08:20:56.375" v="2207" actId="700"/>
          <ac:spMkLst>
            <pc:docMk/>
            <pc:sldMk cId="2031221264" sldId="266"/>
            <ac:spMk id="4" creationId="{6040E005-9408-AFBE-060D-1A21B28AC97F}"/>
          </ac:spMkLst>
        </pc:spChg>
        <pc:spChg chg="del">
          <ac:chgData name="Voorzitter Lightning Leiden" userId="c841f02f-621b-4dc3-b973-cf9406c4e1f7" providerId="ADAL" clId="{6721EBF7-5916-4AD9-8946-932C2C27508D}" dt="2024-11-01T08:20:56.375" v="2207" actId="700"/>
          <ac:spMkLst>
            <pc:docMk/>
            <pc:sldMk cId="2031221264" sldId="266"/>
            <ac:spMk id="5" creationId="{6490DD6A-5DD3-CEC7-9CD0-B38CA94DC647}"/>
          </ac:spMkLst>
        </pc:spChg>
        <pc:spChg chg="del">
          <ac:chgData name="Voorzitter Lightning Leiden" userId="c841f02f-621b-4dc3-b973-cf9406c4e1f7" providerId="ADAL" clId="{6721EBF7-5916-4AD9-8946-932C2C27508D}" dt="2024-11-01T08:20:56.375" v="2207" actId="700"/>
          <ac:spMkLst>
            <pc:docMk/>
            <pc:sldMk cId="2031221264" sldId="266"/>
            <ac:spMk id="6" creationId="{3F09CA39-C412-B67E-0A31-DDF2A26FCB7C}"/>
          </ac:spMkLst>
        </pc:spChg>
        <pc:spChg chg="add mod ord">
          <ac:chgData name="Voorzitter Lightning Leiden" userId="c841f02f-621b-4dc3-b973-cf9406c4e1f7" providerId="ADAL" clId="{6721EBF7-5916-4AD9-8946-932C2C27508D}" dt="2024-11-01T10:43:05.815" v="7293" actId="6549"/>
          <ac:spMkLst>
            <pc:docMk/>
            <pc:sldMk cId="2031221264" sldId="266"/>
            <ac:spMk id="7" creationId="{4CC6046C-B221-B2C5-9191-6C035968B8F8}"/>
          </ac:spMkLst>
        </pc:spChg>
      </pc:sldChg>
      <pc:sldChg chg="addSp delSp modSp new mod modClrScheme chgLayout">
        <pc:chgData name="Voorzitter Lightning Leiden" userId="c841f02f-621b-4dc3-b973-cf9406c4e1f7" providerId="ADAL" clId="{6721EBF7-5916-4AD9-8946-932C2C27508D}" dt="2024-11-01T08:42:36.528" v="3714" actId="20577"/>
        <pc:sldMkLst>
          <pc:docMk/>
          <pc:sldMk cId="2173745793" sldId="267"/>
        </pc:sldMkLst>
        <pc:spChg chg="mod ord">
          <ac:chgData name="Voorzitter Lightning Leiden" userId="c841f02f-621b-4dc3-b973-cf9406c4e1f7" providerId="ADAL" clId="{6721EBF7-5916-4AD9-8946-932C2C27508D}" dt="2024-11-01T08:26:53.440" v="2430" actId="20577"/>
          <ac:spMkLst>
            <pc:docMk/>
            <pc:sldMk cId="2173745793" sldId="267"/>
            <ac:spMk id="2" creationId="{4D577291-7FAC-98C8-3660-E4AF44D4C634}"/>
          </ac:spMkLst>
        </pc:spChg>
        <pc:spChg chg="del mod ord">
          <ac:chgData name="Voorzitter Lightning Leiden" userId="c841f02f-621b-4dc3-b973-cf9406c4e1f7" providerId="ADAL" clId="{6721EBF7-5916-4AD9-8946-932C2C27508D}" dt="2024-11-01T08:26:49.598" v="2421" actId="700"/>
          <ac:spMkLst>
            <pc:docMk/>
            <pc:sldMk cId="2173745793" sldId="267"/>
            <ac:spMk id="3" creationId="{E6ED95FB-08D3-33FD-B228-ED03FC1442A8}"/>
          </ac:spMkLst>
        </pc:spChg>
        <pc:spChg chg="add mod ord">
          <ac:chgData name="Voorzitter Lightning Leiden" userId="c841f02f-621b-4dc3-b973-cf9406c4e1f7" providerId="ADAL" clId="{6721EBF7-5916-4AD9-8946-932C2C27508D}" dt="2024-11-01T08:26:57.330" v="2439" actId="20577"/>
          <ac:spMkLst>
            <pc:docMk/>
            <pc:sldMk cId="2173745793" sldId="267"/>
            <ac:spMk id="4" creationId="{BDFF8F06-F4F7-B998-8B3F-701E224BA400}"/>
          </ac:spMkLst>
        </pc:spChg>
        <pc:spChg chg="add mod ord">
          <ac:chgData name="Voorzitter Lightning Leiden" userId="c841f02f-621b-4dc3-b973-cf9406c4e1f7" providerId="ADAL" clId="{6721EBF7-5916-4AD9-8946-932C2C27508D}" dt="2024-11-01T08:42:36.528" v="3714" actId="20577"/>
          <ac:spMkLst>
            <pc:docMk/>
            <pc:sldMk cId="2173745793" sldId="267"/>
            <ac:spMk id="5" creationId="{2DC84C9E-353E-5C9B-E97E-3DE37B773BE2}"/>
          </ac:spMkLst>
        </pc:spChg>
        <pc:spChg chg="add mod ord">
          <ac:chgData name="Voorzitter Lightning Leiden" userId="c841f02f-621b-4dc3-b973-cf9406c4e1f7" providerId="ADAL" clId="{6721EBF7-5916-4AD9-8946-932C2C27508D}" dt="2024-11-01T08:27:04.451" v="2463" actId="20577"/>
          <ac:spMkLst>
            <pc:docMk/>
            <pc:sldMk cId="2173745793" sldId="267"/>
            <ac:spMk id="6" creationId="{5417F336-806D-8E4F-3F4B-7EBB2B0987B9}"/>
          </ac:spMkLst>
        </pc:spChg>
        <pc:spChg chg="add mod ord">
          <ac:chgData name="Voorzitter Lightning Leiden" userId="c841f02f-621b-4dc3-b973-cf9406c4e1f7" providerId="ADAL" clId="{6721EBF7-5916-4AD9-8946-932C2C27508D}" dt="2024-11-01T08:29:28.622" v="2773" actId="20577"/>
          <ac:spMkLst>
            <pc:docMk/>
            <pc:sldMk cId="2173745793" sldId="267"/>
            <ac:spMk id="7" creationId="{98BAD3AA-0ECA-624E-A784-289FA3CBC2C0}"/>
          </ac:spMkLst>
        </pc:spChg>
        <pc:spChg chg="add mod ord">
          <ac:chgData name="Voorzitter Lightning Leiden" userId="c841f02f-621b-4dc3-b973-cf9406c4e1f7" providerId="ADAL" clId="{6721EBF7-5916-4AD9-8946-932C2C27508D}" dt="2024-11-01T08:27:01.622" v="2452" actId="20577"/>
          <ac:spMkLst>
            <pc:docMk/>
            <pc:sldMk cId="2173745793" sldId="267"/>
            <ac:spMk id="8" creationId="{F1A9DC4D-3D6F-CDAC-0A8A-1EEED8995DC9}"/>
          </ac:spMkLst>
        </pc:spChg>
        <pc:spChg chg="add mod ord">
          <ac:chgData name="Voorzitter Lightning Leiden" userId="c841f02f-621b-4dc3-b973-cf9406c4e1f7" providerId="ADAL" clId="{6721EBF7-5916-4AD9-8946-932C2C27508D}" dt="2024-11-01T08:35:01.098" v="3160" actId="20577"/>
          <ac:spMkLst>
            <pc:docMk/>
            <pc:sldMk cId="2173745793" sldId="267"/>
            <ac:spMk id="9" creationId="{DEE3CF20-995F-B4D2-3F25-B9504335F1FE}"/>
          </ac:spMkLst>
        </pc:spChg>
      </pc:sldChg>
      <pc:sldChg chg="addSp delSp modSp new mod ord modClrScheme chgLayout">
        <pc:chgData name="Voorzitter Lightning Leiden" userId="c841f02f-621b-4dc3-b973-cf9406c4e1f7" providerId="ADAL" clId="{6721EBF7-5916-4AD9-8946-932C2C27508D}" dt="2024-11-01T08:38:49.720" v="3472" actId="20577"/>
        <pc:sldMkLst>
          <pc:docMk/>
          <pc:sldMk cId="4137386634" sldId="268"/>
        </pc:sldMkLst>
        <pc:spChg chg="del mod ord">
          <ac:chgData name="Voorzitter Lightning Leiden" userId="c841f02f-621b-4dc3-b973-cf9406c4e1f7" providerId="ADAL" clId="{6721EBF7-5916-4AD9-8946-932C2C27508D}" dt="2024-11-01T08:29:38.958" v="2775" actId="700"/>
          <ac:spMkLst>
            <pc:docMk/>
            <pc:sldMk cId="4137386634" sldId="268"/>
            <ac:spMk id="2" creationId="{9C6E79A4-22F3-3CC4-724F-7D408670E61A}"/>
          </ac:spMkLst>
        </pc:spChg>
        <pc:spChg chg="del">
          <ac:chgData name="Voorzitter Lightning Leiden" userId="c841f02f-621b-4dc3-b973-cf9406c4e1f7" providerId="ADAL" clId="{6721EBF7-5916-4AD9-8946-932C2C27508D}" dt="2024-11-01T08:29:38.958" v="2775" actId="700"/>
          <ac:spMkLst>
            <pc:docMk/>
            <pc:sldMk cId="4137386634" sldId="268"/>
            <ac:spMk id="3" creationId="{0B33D2BC-4847-30FA-95A3-8E944199D708}"/>
          </ac:spMkLst>
        </pc:spChg>
        <pc:spChg chg="del mod ord">
          <ac:chgData name="Voorzitter Lightning Leiden" userId="c841f02f-621b-4dc3-b973-cf9406c4e1f7" providerId="ADAL" clId="{6721EBF7-5916-4AD9-8946-932C2C27508D}" dt="2024-11-01T08:29:38.958" v="2775" actId="700"/>
          <ac:spMkLst>
            <pc:docMk/>
            <pc:sldMk cId="4137386634" sldId="268"/>
            <ac:spMk id="4" creationId="{63EFAD02-300D-0640-7862-6FBD67CDD89A}"/>
          </ac:spMkLst>
        </pc:spChg>
        <pc:spChg chg="del">
          <ac:chgData name="Voorzitter Lightning Leiden" userId="c841f02f-621b-4dc3-b973-cf9406c4e1f7" providerId="ADAL" clId="{6721EBF7-5916-4AD9-8946-932C2C27508D}" dt="2024-11-01T08:29:38.958" v="2775" actId="700"/>
          <ac:spMkLst>
            <pc:docMk/>
            <pc:sldMk cId="4137386634" sldId="268"/>
            <ac:spMk id="5" creationId="{7CA55BA6-6896-1064-88A6-800B7748D11A}"/>
          </ac:spMkLst>
        </pc:spChg>
        <pc:spChg chg="del mod ord">
          <ac:chgData name="Voorzitter Lightning Leiden" userId="c841f02f-621b-4dc3-b973-cf9406c4e1f7" providerId="ADAL" clId="{6721EBF7-5916-4AD9-8946-932C2C27508D}" dt="2024-11-01T08:29:38.958" v="2775" actId="700"/>
          <ac:spMkLst>
            <pc:docMk/>
            <pc:sldMk cId="4137386634" sldId="268"/>
            <ac:spMk id="6" creationId="{2F4E17B2-39B8-1D9A-022F-166C2595C62F}"/>
          </ac:spMkLst>
        </pc:spChg>
        <pc:spChg chg="del">
          <ac:chgData name="Voorzitter Lightning Leiden" userId="c841f02f-621b-4dc3-b973-cf9406c4e1f7" providerId="ADAL" clId="{6721EBF7-5916-4AD9-8946-932C2C27508D}" dt="2024-11-01T08:29:38.958" v="2775" actId="700"/>
          <ac:spMkLst>
            <pc:docMk/>
            <pc:sldMk cId="4137386634" sldId="268"/>
            <ac:spMk id="7" creationId="{200A7BB7-1325-27B2-7DC8-E24E3CB9DA79}"/>
          </ac:spMkLst>
        </pc:spChg>
        <pc:spChg chg="del">
          <ac:chgData name="Voorzitter Lightning Leiden" userId="c841f02f-621b-4dc3-b973-cf9406c4e1f7" providerId="ADAL" clId="{6721EBF7-5916-4AD9-8946-932C2C27508D}" dt="2024-11-01T08:29:38.958" v="2775" actId="700"/>
          <ac:spMkLst>
            <pc:docMk/>
            <pc:sldMk cId="4137386634" sldId="268"/>
            <ac:spMk id="8" creationId="{179CB9C3-8F27-8DA0-B8C1-D6EB98D1F122}"/>
          </ac:spMkLst>
        </pc:spChg>
        <pc:spChg chg="add mod ord">
          <ac:chgData name="Voorzitter Lightning Leiden" userId="c841f02f-621b-4dc3-b973-cf9406c4e1f7" providerId="ADAL" clId="{6721EBF7-5916-4AD9-8946-932C2C27508D}" dt="2024-11-01T08:31:50.373" v="2855" actId="20577"/>
          <ac:spMkLst>
            <pc:docMk/>
            <pc:sldMk cId="4137386634" sldId="268"/>
            <ac:spMk id="9" creationId="{04F1A970-49D4-A1BB-FEF4-A05AED9C8446}"/>
          </ac:spMkLst>
        </pc:spChg>
        <pc:spChg chg="add mod ord">
          <ac:chgData name="Voorzitter Lightning Leiden" userId="c841f02f-621b-4dc3-b973-cf9406c4e1f7" providerId="ADAL" clId="{6721EBF7-5916-4AD9-8946-932C2C27508D}" dt="2024-11-01T08:32:25.174" v="2983" actId="20577"/>
          <ac:spMkLst>
            <pc:docMk/>
            <pc:sldMk cId="4137386634" sldId="268"/>
            <ac:spMk id="10" creationId="{94D3C783-7EC4-5ACA-167E-32BF8737E682}"/>
          </ac:spMkLst>
        </pc:spChg>
        <pc:spChg chg="add del mod ord">
          <ac:chgData name="Voorzitter Lightning Leiden" userId="c841f02f-621b-4dc3-b973-cf9406c4e1f7" providerId="ADAL" clId="{6721EBF7-5916-4AD9-8946-932C2C27508D}" dt="2024-11-01T08:29:55.778" v="2776" actId="1032"/>
          <ac:spMkLst>
            <pc:docMk/>
            <pc:sldMk cId="4137386634" sldId="268"/>
            <ac:spMk id="11" creationId="{1B99C022-AF16-C676-CB2B-8FA7431DA2CC}"/>
          </ac:spMkLst>
        </pc:spChg>
        <pc:spChg chg="add mod">
          <ac:chgData name="Voorzitter Lightning Leiden" userId="c841f02f-621b-4dc3-b973-cf9406c4e1f7" providerId="ADAL" clId="{6721EBF7-5916-4AD9-8946-932C2C27508D}" dt="2024-11-01T08:33:45.185" v="3117" actId="1076"/>
          <ac:spMkLst>
            <pc:docMk/>
            <pc:sldMk cId="4137386634" sldId="268"/>
            <ac:spMk id="13" creationId="{5A46770B-1025-EDBF-71E4-F83D38FF6B99}"/>
          </ac:spMkLst>
        </pc:spChg>
        <pc:spChg chg="add mod">
          <ac:chgData name="Voorzitter Lightning Leiden" userId="c841f02f-621b-4dc3-b973-cf9406c4e1f7" providerId="ADAL" clId="{6721EBF7-5916-4AD9-8946-932C2C27508D}" dt="2024-11-01T08:34:02.696" v="3130" actId="20577"/>
          <ac:spMkLst>
            <pc:docMk/>
            <pc:sldMk cId="4137386634" sldId="268"/>
            <ac:spMk id="14" creationId="{FA52A993-4691-8358-BE5B-56E3D12E6FAB}"/>
          </ac:spMkLst>
        </pc:spChg>
        <pc:spChg chg="add mod">
          <ac:chgData name="Voorzitter Lightning Leiden" userId="c841f02f-621b-4dc3-b973-cf9406c4e1f7" providerId="ADAL" clId="{6721EBF7-5916-4AD9-8946-932C2C27508D}" dt="2024-11-01T08:38:36.888" v="3461" actId="1076"/>
          <ac:spMkLst>
            <pc:docMk/>
            <pc:sldMk cId="4137386634" sldId="268"/>
            <ac:spMk id="15" creationId="{2FADB0DC-BCCD-DD89-850C-33B4E2EA5E4D}"/>
          </ac:spMkLst>
        </pc:spChg>
        <pc:graphicFrameChg chg="add mod modGraphic">
          <ac:chgData name="Voorzitter Lightning Leiden" userId="c841f02f-621b-4dc3-b973-cf9406c4e1f7" providerId="ADAL" clId="{6721EBF7-5916-4AD9-8946-932C2C27508D}" dt="2024-11-01T08:38:49.720" v="3472" actId="20577"/>
          <ac:graphicFrameMkLst>
            <pc:docMk/>
            <pc:sldMk cId="4137386634" sldId="268"/>
            <ac:graphicFrameMk id="12" creationId="{E9D5AF14-5645-76C5-B69B-E0133FFBB513}"/>
          </ac:graphicFrameMkLst>
        </pc:graphicFrameChg>
      </pc:sldChg>
      <pc:sldChg chg="addSp delSp modSp new mod modClrScheme chgLayout modNotesTx">
        <pc:chgData name="Voorzitter Lightning Leiden" userId="c841f02f-621b-4dc3-b973-cf9406c4e1f7" providerId="ADAL" clId="{6721EBF7-5916-4AD9-8946-932C2C27508D}" dt="2024-11-01T08:45:11.644" v="4130" actId="20577"/>
        <pc:sldMkLst>
          <pc:docMk/>
          <pc:sldMk cId="92301329" sldId="269"/>
        </pc:sldMkLst>
        <pc:spChg chg="mod ord">
          <ac:chgData name="Voorzitter Lightning Leiden" userId="c841f02f-621b-4dc3-b973-cf9406c4e1f7" providerId="ADAL" clId="{6721EBF7-5916-4AD9-8946-932C2C27508D}" dt="2024-11-01T08:39:28.727" v="3484" actId="700"/>
          <ac:spMkLst>
            <pc:docMk/>
            <pc:sldMk cId="92301329" sldId="269"/>
            <ac:spMk id="2" creationId="{9C0065C6-03B9-114E-AAA4-E58302D509B6}"/>
          </ac:spMkLst>
        </pc:spChg>
        <pc:spChg chg="del mod ord">
          <ac:chgData name="Voorzitter Lightning Leiden" userId="c841f02f-621b-4dc3-b973-cf9406c4e1f7" providerId="ADAL" clId="{6721EBF7-5916-4AD9-8946-932C2C27508D}" dt="2024-11-01T08:39:28.727" v="3484" actId="700"/>
          <ac:spMkLst>
            <pc:docMk/>
            <pc:sldMk cId="92301329" sldId="269"/>
            <ac:spMk id="3" creationId="{3FD3F07A-4532-A49B-2340-24BF95CA0E88}"/>
          </ac:spMkLst>
        </pc:spChg>
        <pc:spChg chg="del mod ord">
          <ac:chgData name="Voorzitter Lightning Leiden" userId="c841f02f-621b-4dc3-b973-cf9406c4e1f7" providerId="ADAL" clId="{6721EBF7-5916-4AD9-8946-932C2C27508D}" dt="2024-11-01T08:39:28.727" v="3484" actId="700"/>
          <ac:spMkLst>
            <pc:docMk/>
            <pc:sldMk cId="92301329" sldId="269"/>
            <ac:spMk id="4" creationId="{5EE0D3EB-F9E4-B538-872B-28D32A8AB80C}"/>
          </ac:spMkLst>
        </pc:spChg>
        <pc:spChg chg="add mod ord">
          <ac:chgData name="Voorzitter Lightning Leiden" userId="c841f02f-621b-4dc3-b973-cf9406c4e1f7" providerId="ADAL" clId="{6721EBF7-5916-4AD9-8946-932C2C27508D}" dt="2024-11-01T08:42:03.588" v="3669" actId="20577"/>
          <ac:spMkLst>
            <pc:docMk/>
            <pc:sldMk cId="92301329" sldId="269"/>
            <ac:spMk id="5" creationId="{569034FB-B928-ADBC-A702-8F250B16239C}"/>
          </ac:spMkLst>
        </pc:spChg>
        <pc:spChg chg="add mod ord">
          <ac:chgData name="Voorzitter Lightning Leiden" userId="c841f02f-621b-4dc3-b973-cf9406c4e1f7" providerId="ADAL" clId="{6721EBF7-5916-4AD9-8946-932C2C27508D}" dt="2024-11-01T08:44:35.055" v="4090" actId="5793"/>
          <ac:spMkLst>
            <pc:docMk/>
            <pc:sldMk cId="92301329" sldId="269"/>
            <ac:spMk id="6" creationId="{6A409120-51F1-876B-CEB5-4185DC9A9E2D}"/>
          </ac:spMkLst>
        </pc:spChg>
        <pc:spChg chg="add mod ord">
          <ac:chgData name="Voorzitter Lightning Leiden" userId="c841f02f-621b-4dc3-b973-cf9406c4e1f7" providerId="ADAL" clId="{6721EBF7-5916-4AD9-8946-932C2C27508D}" dt="2024-11-01T08:39:31.682" v="3495" actId="20577"/>
          <ac:spMkLst>
            <pc:docMk/>
            <pc:sldMk cId="92301329" sldId="269"/>
            <ac:spMk id="7" creationId="{DE57AD7F-7344-FE5B-47BD-F1ED933705E8}"/>
          </ac:spMkLst>
        </pc:spChg>
        <pc:spChg chg="add mod ord">
          <ac:chgData name="Voorzitter Lightning Leiden" userId="c841f02f-621b-4dc3-b973-cf9406c4e1f7" providerId="ADAL" clId="{6721EBF7-5916-4AD9-8946-932C2C27508D}" dt="2024-11-01T08:45:11.644" v="4130" actId="20577"/>
          <ac:spMkLst>
            <pc:docMk/>
            <pc:sldMk cId="92301329" sldId="269"/>
            <ac:spMk id="8" creationId="{FA56BFFE-0F88-5FA9-5733-469924496998}"/>
          </ac:spMkLst>
        </pc:spChg>
      </pc:sldChg>
      <pc:sldChg chg="addSp modSp new mod">
        <pc:chgData name="Voorzitter Lightning Leiden" userId="c841f02f-621b-4dc3-b973-cf9406c4e1f7" providerId="ADAL" clId="{6721EBF7-5916-4AD9-8946-932C2C27508D}" dt="2024-11-01T08:53:22.122" v="5152" actId="20577"/>
        <pc:sldMkLst>
          <pc:docMk/>
          <pc:sldMk cId="4046041070" sldId="270"/>
        </pc:sldMkLst>
        <pc:spChg chg="mod">
          <ac:chgData name="Voorzitter Lightning Leiden" userId="c841f02f-621b-4dc3-b973-cf9406c4e1f7" providerId="ADAL" clId="{6721EBF7-5916-4AD9-8946-932C2C27508D}" dt="2024-11-01T08:45:32.298" v="4144" actId="20577"/>
          <ac:spMkLst>
            <pc:docMk/>
            <pc:sldMk cId="4046041070" sldId="270"/>
            <ac:spMk id="2" creationId="{980638A2-1257-752C-42CB-C08CA6AC670C}"/>
          </ac:spMkLst>
        </pc:spChg>
        <pc:spChg chg="mod">
          <ac:chgData name="Voorzitter Lightning Leiden" userId="c841f02f-621b-4dc3-b973-cf9406c4e1f7" providerId="ADAL" clId="{6721EBF7-5916-4AD9-8946-932C2C27508D}" dt="2024-11-01T08:48:49.704" v="4588" actId="20577"/>
          <ac:spMkLst>
            <pc:docMk/>
            <pc:sldMk cId="4046041070" sldId="270"/>
            <ac:spMk id="3" creationId="{1BF4B012-4182-0B63-0E0B-33E4FD227432}"/>
          </ac:spMkLst>
        </pc:spChg>
        <pc:spChg chg="mod">
          <ac:chgData name="Voorzitter Lightning Leiden" userId="c841f02f-621b-4dc3-b973-cf9406c4e1f7" providerId="ADAL" clId="{6721EBF7-5916-4AD9-8946-932C2C27508D}" dt="2024-11-01T08:50:59.915" v="4831" actId="20577"/>
          <ac:spMkLst>
            <pc:docMk/>
            <pc:sldMk cId="4046041070" sldId="270"/>
            <ac:spMk id="4" creationId="{DFCB12A2-CA40-AD0C-AC5B-B966CA532F9E}"/>
          </ac:spMkLst>
        </pc:spChg>
        <pc:spChg chg="mod">
          <ac:chgData name="Voorzitter Lightning Leiden" userId="c841f02f-621b-4dc3-b973-cf9406c4e1f7" providerId="ADAL" clId="{6721EBF7-5916-4AD9-8946-932C2C27508D}" dt="2024-11-01T08:45:34.886" v="4155" actId="20577"/>
          <ac:spMkLst>
            <pc:docMk/>
            <pc:sldMk cId="4046041070" sldId="270"/>
            <ac:spMk id="5" creationId="{FE2EFFD8-58BA-6A74-6470-6FEA95C0B937}"/>
          </ac:spMkLst>
        </pc:spChg>
        <pc:spChg chg="mod">
          <ac:chgData name="Voorzitter Lightning Leiden" userId="c841f02f-621b-4dc3-b973-cf9406c4e1f7" providerId="ADAL" clId="{6721EBF7-5916-4AD9-8946-932C2C27508D}" dt="2024-11-01T08:50:10.521" v="4693" actId="20577"/>
          <ac:spMkLst>
            <pc:docMk/>
            <pc:sldMk cId="4046041070" sldId="270"/>
            <ac:spMk id="6" creationId="{6A06CA4E-8F8D-F650-AC31-5E2419D5B390}"/>
          </ac:spMkLst>
        </pc:spChg>
        <pc:spChg chg="add mod">
          <ac:chgData name="Voorzitter Lightning Leiden" userId="c841f02f-621b-4dc3-b973-cf9406c4e1f7" providerId="ADAL" clId="{6721EBF7-5916-4AD9-8946-932C2C27508D}" dt="2024-11-01T08:53:22.122" v="5152" actId="20577"/>
          <ac:spMkLst>
            <pc:docMk/>
            <pc:sldMk cId="4046041070" sldId="270"/>
            <ac:spMk id="7" creationId="{BE039B00-2FF9-7E38-417C-5BBC8954210A}"/>
          </ac:spMkLst>
        </pc:spChg>
      </pc:sldChg>
      <pc:sldChg chg="modSp add mod ord">
        <pc:chgData name="Voorzitter Lightning Leiden" userId="c841f02f-621b-4dc3-b973-cf9406c4e1f7" providerId="ADAL" clId="{6721EBF7-5916-4AD9-8946-932C2C27508D}" dt="2024-11-01T08:58:21.697" v="5967" actId="20577"/>
        <pc:sldMkLst>
          <pc:docMk/>
          <pc:sldMk cId="2745099486" sldId="271"/>
        </pc:sldMkLst>
        <pc:spChg chg="mod">
          <ac:chgData name="Voorzitter Lightning Leiden" userId="c841f02f-621b-4dc3-b973-cf9406c4e1f7" providerId="ADAL" clId="{6721EBF7-5916-4AD9-8946-932C2C27508D}" dt="2024-11-01T08:49:28.904" v="4647" actId="20577"/>
          <ac:spMkLst>
            <pc:docMk/>
            <pc:sldMk cId="2745099486" sldId="271"/>
            <ac:spMk id="2" creationId="{CB3A333E-C6B5-245F-E65A-E54B378D49A8}"/>
          </ac:spMkLst>
        </pc:spChg>
        <pc:spChg chg="mod">
          <ac:chgData name="Voorzitter Lightning Leiden" userId="c841f02f-621b-4dc3-b973-cf9406c4e1f7" providerId="ADAL" clId="{6721EBF7-5916-4AD9-8946-932C2C27508D}" dt="2024-11-01T08:57:11.210" v="5778" actId="20577"/>
          <ac:spMkLst>
            <pc:docMk/>
            <pc:sldMk cId="2745099486" sldId="271"/>
            <ac:spMk id="5" creationId="{1B83D41F-9498-AE9E-CB6C-02205E591C22}"/>
          </ac:spMkLst>
        </pc:spChg>
        <pc:spChg chg="mod">
          <ac:chgData name="Voorzitter Lightning Leiden" userId="c841f02f-621b-4dc3-b973-cf9406c4e1f7" providerId="ADAL" clId="{6721EBF7-5916-4AD9-8946-932C2C27508D}" dt="2024-11-01T08:58:21.697" v="5967" actId="20577"/>
          <ac:spMkLst>
            <pc:docMk/>
            <pc:sldMk cId="2745099486" sldId="271"/>
            <ac:spMk id="7" creationId="{4F57F79E-CFE2-766D-094C-72B184640AFD}"/>
          </ac:spMkLst>
        </pc:spChg>
        <pc:spChg chg="mod">
          <ac:chgData name="Voorzitter Lightning Leiden" userId="c841f02f-621b-4dc3-b973-cf9406c4e1f7" providerId="ADAL" clId="{6721EBF7-5916-4AD9-8946-932C2C27508D}" dt="2024-11-01T08:57:39.158" v="5850" actId="20577"/>
          <ac:spMkLst>
            <pc:docMk/>
            <pc:sldMk cId="2745099486" sldId="271"/>
            <ac:spMk id="9" creationId="{4FAC98F8-4B16-362C-A379-5C0EDA28AD68}"/>
          </ac:spMkLst>
        </pc:spChg>
      </pc:sldChg>
      <pc:sldChg chg="modSp add mod ord">
        <pc:chgData name="Voorzitter Lightning Leiden" userId="c841f02f-621b-4dc3-b973-cf9406c4e1f7" providerId="ADAL" clId="{6721EBF7-5916-4AD9-8946-932C2C27508D}" dt="2024-11-01T08:56:41.525" v="5693" actId="20577"/>
        <pc:sldMkLst>
          <pc:docMk/>
          <pc:sldMk cId="1539179221" sldId="272"/>
        </pc:sldMkLst>
        <pc:spChg chg="mod">
          <ac:chgData name="Voorzitter Lightning Leiden" userId="c841f02f-621b-4dc3-b973-cf9406c4e1f7" providerId="ADAL" clId="{6721EBF7-5916-4AD9-8946-932C2C27508D}" dt="2024-11-01T08:54:10.866" v="5166" actId="20577"/>
          <ac:spMkLst>
            <pc:docMk/>
            <pc:sldMk cId="1539179221" sldId="272"/>
            <ac:spMk id="2" creationId="{DE5701B6-DDEC-7A37-9ED4-554677FC54B8}"/>
          </ac:spMkLst>
        </pc:spChg>
        <pc:spChg chg="mod">
          <ac:chgData name="Voorzitter Lightning Leiden" userId="c841f02f-621b-4dc3-b973-cf9406c4e1f7" providerId="ADAL" clId="{6721EBF7-5916-4AD9-8946-932C2C27508D}" dt="2024-11-01T08:54:15.151" v="5168" actId="20577"/>
          <ac:spMkLst>
            <pc:docMk/>
            <pc:sldMk cId="1539179221" sldId="272"/>
            <ac:spMk id="5" creationId="{5EBF8B22-AAF8-C74C-73A9-6DB1B0493A61}"/>
          </ac:spMkLst>
        </pc:spChg>
        <pc:spChg chg="mod">
          <ac:chgData name="Voorzitter Lightning Leiden" userId="c841f02f-621b-4dc3-b973-cf9406c4e1f7" providerId="ADAL" clId="{6721EBF7-5916-4AD9-8946-932C2C27508D}" dt="2024-11-01T08:56:41.525" v="5693" actId="20577"/>
          <ac:spMkLst>
            <pc:docMk/>
            <pc:sldMk cId="1539179221" sldId="272"/>
            <ac:spMk id="6" creationId="{938579F1-B7E7-F154-8F0B-48B0518A4CA0}"/>
          </ac:spMkLst>
        </pc:spChg>
        <pc:spChg chg="mod">
          <ac:chgData name="Voorzitter Lightning Leiden" userId="c841f02f-621b-4dc3-b973-cf9406c4e1f7" providerId="ADAL" clId="{6721EBF7-5916-4AD9-8946-932C2C27508D}" dt="2024-11-01T08:56:18.306" v="5633" actId="20577"/>
          <ac:spMkLst>
            <pc:docMk/>
            <pc:sldMk cId="1539179221" sldId="272"/>
            <ac:spMk id="8" creationId="{D289683B-CEE4-8027-5E51-D5EA2FE6904E}"/>
          </ac:spMkLst>
        </pc:spChg>
      </pc:sldChg>
      <pc:sldChg chg="addSp delSp modSp new mod modClrScheme chgLayout">
        <pc:chgData name="Voorzitter Lightning Leiden" userId="c841f02f-621b-4dc3-b973-cf9406c4e1f7" providerId="ADAL" clId="{6721EBF7-5916-4AD9-8946-932C2C27508D}" dt="2024-11-01T10:46:34" v="7496" actId="20577"/>
        <pc:sldMkLst>
          <pc:docMk/>
          <pc:sldMk cId="4174606445" sldId="273"/>
        </pc:sldMkLst>
        <pc:spChg chg="mod ord">
          <ac:chgData name="Voorzitter Lightning Leiden" userId="c841f02f-621b-4dc3-b973-cf9406c4e1f7" providerId="ADAL" clId="{6721EBF7-5916-4AD9-8946-932C2C27508D}" dt="2024-11-01T09:03:04.084" v="6439" actId="6549"/>
          <ac:spMkLst>
            <pc:docMk/>
            <pc:sldMk cId="4174606445" sldId="273"/>
            <ac:spMk id="2" creationId="{5AC2F6D9-204B-F68C-58C0-B82250E6C5B8}"/>
          </ac:spMkLst>
        </pc:spChg>
        <pc:spChg chg="del">
          <ac:chgData name="Voorzitter Lightning Leiden" userId="c841f02f-621b-4dc3-b973-cf9406c4e1f7" providerId="ADAL" clId="{6721EBF7-5916-4AD9-8946-932C2C27508D}" dt="2024-11-01T08:59:08.212" v="6010" actId="700"/>
          <ac:spMkLst>
            <pc:docMk/>
            <pc:sldMk cId="4174606445" sldId="273"/>
            <ac:spMk id="3" creationId="{BCA20E2F-1958-0FF6-60CE-2472AFA75853}"/>
          </ac:spMkLst>
        </pc:spChg>
        <pc:spChg chg="add mod">
          <ac:chgData name="Voorzitter Lightning Leiden" userId="c841f02f-621b-4dc3-b973-cf9406c4e1f7" providerId="ADAL" clId="{6721EBF7-5916-4AD9-8946-932C2C27508D}" dt="2024-11-01T10:46:22.928" v="7495" actId="1076"/>
          <ac:spMkLst>
            <pc:docMk/>
            <pc:sldMk cId="4174606445" sldId="273"/>
            <ac:spMk id="3" creationId="{D233739F-55F1-D222-2BB6-F8EEF7BA0FCB}"/>
          </ac:spMkLst>
        </pc:spChg>
        <pc:spChg chg="del mod ord">
          <ac:chgData name="Voorzitter Lightning Leiden" userId="c841f02f-621b-4dc3-b973-cf9406c4e1f7" providerId="ADAL" clId="{6721EBF7-5916-4AD9-8946-932C2C27508D}" dt="2024-11-01T08:59:08.212" v="6010" actId="700"/>
          <ac:spMkLst>
            <pc:docMk/>
            <pc:sldMk cId="4174606445" sldId="273"/>
            <ac:spMk id="4" creationId="{19ED713E-F472-14CE-203F-5A56FA3B89AC}"/>
          </ac:spMkLst>
        </pc:spChg>
        <pc:spChg chg="add mod">
          <ac:chgData name="Voorzitter Lightning Leiden" userId="c841f02f-621b-4dc3-b973-cf9406c4e1f7" providerId="ADAL" clId="{6721EBF7-5916-4AD9-8946-932C2C27508D}" dt="2024-11-01T10:44:14.663" v="7389" actId="1076"/>
          <ac:spMkLst>
            <pc:docMk/>
            <pc:sldMk cId="4174606445" sldId="273"/>
            <ac:spMk id="4" creationId="{20EAC08A-AD1A-D67C-560A-0C87F6025070}"/>
          </ac:spMkLst>
        </pc:spChg>
        <pc:spChg chg="del">
          <ac:chgData name="Voorzitter Lightning Leiden" userId="c841f02f-621b-4dc3-b973-cf9406c4e1f7" providerId="ADAL" clId="{6721EBF7-5916-4AD9-8946-932C2C27508D}" dt="2024-11-01T08:59:08.212" v="6010" actId="700"/>
          <ac:spMkLst>
            <pc:docMk/>
            <pc:sldMk cId="4174606445" sldId="273"/>
            <ac:spMk id="5" creationId="{B2670BD1-FEB8-9361-2ACF-10F153383DB4}"/>
          </ac:spMkLst>
        </pc:spChg>
        <pc:spChg chg="add mod">
          <ac:chgData name="Voorzitter Lightning Leiden" userId="c841f02f-621b-4dc3-b973-cf9406c4e1f7" providerId="ADAL" clId="{6721EBF7-5916-4AD9-8946-932C2C27508D}" dt="2024-11-01T10:46:15.464" v="7494" actId="14100"/>
          <ac:spMkLst>
            <pc:docMk/>
            <pc:sldMk cId="4174606445" sldId="273"/>
            <ac:spMk id="5" creationId="{BCD52329-9DB7-3D18-7C12-38D1377C471E}"/>
          </ac:spMkLst>
        </pc:spChg>
        <pc:spChg chg="del">
          <ac:chgData name="Voorzitter Lightning Leiden" userId="c841f02f-621b-4dc3-b973-cf9406c4e1f7" providerId="ADAL" clId="{6721EBF7-5916-4AD9-8946-932C2C27508D}" dt="2024-11-01T08:59:08.212" v="6010" actId="700"/>
          <ac:spMkLst>
            <pc:docMk/>
            <pc:sldMk cId="4174606445" sldId="273"/>
            <ac:spMk id="6" creationId="{A6E88F62-B6DF-39DC-952A-5B10E77239BA}"/>
          </ac:spMkLst>
        </pc:spChg>
        <pc:spChg chg="del">
          <ac:chgData name="Voorzitter Lightning Leiden" userId="c841f02f-621b-4dc3-b973-cf9406c4e1f7" providerId="ADAL" clId="{6721EBF7-5916-4AD9-8946-932C2C27508D}" dt="2024-11-01T08:59:08.212" v="6010" actId="700"/>
          <ac:spMkLst>
            <pc:docMk/>
            <pc:sldMk cId="4174606445" sldId="273"/>
            <ac:spMk id="7" creationId="{47D5595A-9ED5-406D-91E2-5A45C37CA43B}"/>
          </ac:spMkLst>
        </pc:spChg>
        <pc:spChg chg="del">
          <ac:chgData name="Voorzitter Lightning Leiden" userId="c841f02f-621b-4dc3-b973-cf9406c4e1f7" providerId="ADAL" clId="{6721EBF7-5916-4AD9-8946-932C2C27508D}" dt="2024-11-01T08:59:08.212" v="6010" actId="700"/>
          <ac:spMkLst>
            <pc:docMk/>
            <pc:sldMk cId="4174606445" sldId="273"/>
            <ac:spMk id="8" creationId="{BBE2DE35-68F8-9ED9-4EE0-96EE430FE7DA}"/>
          </ac:spMkLst>
        </pc:spChg>
        <pc:spChg chg="add del mod ord">
          <ac:chgData name="Voorzitter Lightning Leiden" userId="c841f02f-621b-4dc3-b973-cf9406c4e1f7" providerId="ADAL" clId="{6721EBF7-5916-4AD9-8946-932C2C27508D}" dt="2024-11-01T09:02:57.661" v="6432" actId="478"/>
          <ac:spMkLst>
            <pc:docMk/>
            <pc:sldMk cId="4174606445" sldId="273"/>
            <ac:spMk id="9" creationId="{D475997D-E689-7765-2BC1-79B8E183912D}"/>
          </ac:spMkLst>
        </pc:spChg>
        <pc:spChg chg="add del mod ord">
          <ac:chgData name="Voorzitter Lightning Leiden" userId="c841f02f-621b-4dc3-b973-cf9406c4e1f7" providerId="ADAL" clId="{6721EBF7-5916-4AD9-8946-932C2C27508D}" dt="2024-11-01T09:02:54.535" v="6429" actId="478"/>
          <ac:spMkLst>
            <pc:docMk/>
            <pc:sldMk cId="4174606445" sldId="273"/>
            <ac:spMk id="10" creationId="{71172ADE-716A-1792-353B-EEAF36E14AD7}"/>
          </ac:spMkLst>
        </pc:spChg>
        <pc:spChg chg="add del mod ord">
          <ac:chgData name="Voorzitter Lightning Leiden" userId="c841f02f-621b-4dc3-b973-cf9406c4e1f7" providerId="ADAL" clId="{6721EBF7-5916-4AD9-8946-932C2C27508D}" dt="2024-11-01T09:02:53.831" v="6428" actId="478"/>
          <ac:spMkLst>
            <pc:docMk/>
            <pc:sldMk cId="4174606445" sldId="273"/>
            <ac:spMk id="11" creationId="{A065FA63-26D3-58E7-CBB7-6AFDD5679026}"/>
          </ac:spMkLst>
        </pc:spChg>
        <pc:spChg chg="add del mod ord">
          <ac:chgData name="Voorzitter Lightning Leiden" userId="c841f02f-621b-4dc3-b973-cf9406c4e1f7" providerId="ADAL" clId="{6721EBF7-5916-4AD9-8946-932C2C27508D}" dt="2024-11-01T09:02:56.582" v="6431" actId="478"/>
          <ac:spMkLst>
            <pc:docMk/>
            <pc:sldMk cId="4174606445" sldId="273"/>
            <ac:spMk id="12" creationId="{B3466419-FA10-95FC-0C99-10CF1DAA84D8}"/>
          </ac:spMkLst>
        </pc:spChg>
        <pc:spChg chg="add del mod">
          <ac:chgData name="Voorzitter Lightning Leiden" userId="c841f02f-621b-4dc3-b973-cf9406c4e1f7" providerId="ADAL" clId="{6721EBF7-5916-4AD9-8946-932C2C27508D}" dt="2024-11-01T09:03:01.256" v="6433" actId="700"/>
          <ac:spMkLst>
            <pc:docMk/>
            <pc:sldMk cId="4174606445" sldId="273"/>
            <ac:spMk id="14" creationId="{35B87BE6-B758-6D44-74B5-8D3666488E4C}"/>
          </ac:spMkLst>
        </pc:spChg>
        <pc:spChg chg="add del mod">
          <ac:chgData name="Voorzitter Lightning Leiden" userId="c841f02f-621b-4dc3-b973-cf9406c4e1f7" providerId="ADAL" clId="{6721EBF7-5916-4AD9-8946-932C2C27508D}" dt="2024-11-01T09:03:01.256" v="6433" actId="700"/>
          <ac:spMkLst>
            <pc:docMk/>
            <pc:sldMk cId="4174606445" sldId="273"/>
            <ac:spMk id="16" creationId="{CCBD6D99-5E7D-8A2C-CFAE-8D2CCA7E359D}"/>
          </ac:spMkLst>
        </pc:spChg>
        <pc:spChg chg="add del mod">
          <ac:chgData name="Voorzitter Lightning Leiden" userId="c841f02f-621b-4dc3-b973-cf9406c4e1f7" providerId="ADAL" clId="{6721EBF7-5916-4AD9-8946-932C2C27508D}" dt="2024-11-01T09:03:01.256" v="6433" actId="700"/>
          <ac:spMkLst>
            <pc:docMk/>
            <pc:sldMk cId="4174606445" sldId="273"/>
            <ac:spMk id="18" creationId="{E4E39DB6-EFD9-A40C-EC46-A6F3914A9ABD}"/>
          </ac:spMkLst>
        </pc:spChg>
        <pc:spChg chg="add del mod ord">
          <ac:chgData name="Voorzitter Lightning Leiden" userId="c841f02f-621b-4dc3-b973-cf9406c4e1f7" providerId="ADAL" clId="{6721EBF7-5916-4AD9-8946-932C2C27508D}" dt="2024-11-01T09:03:01.256" v="6433" actId="700"/>
          <ac:spMkLst>
            <pc:docMk/>
            <pc:sldMk cId="4174606445" sldId="273"/>
            <ac:spMk id="20" creationId="{8B586D2F-F090-DE49-9A80-11E4F6B534DB}"/>
          </ac:spMkLst>
        </pc:spChg>
        <pc:spChg chg="add del mod ord">
          <ac:chgData name="Voorzitter Lightning Leiden" userId="c841f02f-621b-4dc3-b973-cf9406c4e1f7" providerId="ADAL" clId="{6721EBF7-5916-4AD9-8946-932C2C27508D}" dt="2024-11-01T09:03:09.664" v="6440" actId="3680"/>
          <ac:spMkLst>
            <pc:docMk/>
            <pc:sldMk cId="4174606445" sldId="273"/>
            <ac:spMk id="21" creationId="{BBC397C3-EE7F-3213-B69A-147CBC832430}"/>
          </ac:spMkLst>
        </pc:spChg>
        <pc:graphicFrameChg chg="add mod ord modGraphic">
          <ac:chgData name="Voorzitter Lightning Leiden" userId="c841f02f-621b-4dc3-b973-cf9406c4e1f7" providerId="ADAL" clId="{6721EBF7-5916-4AD9-8946-932C2C27508D}" dt="2024-11-01T10:46:34" v="7496" actId="20577"/>
          <ac:graphicFrameMkLst>
            <pc:docMk/>
            <pc:sldMk cId="4174606445" sldId="273"/>
            <ac:graphicFrameMk id="22" creationId="{4B53AD2F-B676-0D76-92A2-9A808BD250C4}"/>
          </ac:graphicFrameMkLst>
        </pc:graphicFrameChg>
      </pc:sldChg>
      <pc:sldChg chg="modSp new del mod">
        <pc:chgData name="Voorzitter Lightning Leiden" userId="c841f02f-621b-4dc3-b973-cf9406c4e1f7" providerId="ADAL" clId="{6721EBF7-5916-4AD9-8946-932C2C27508D}" dt="2024-11-01T10:43:15.101" v="7294" actId="47"/>
        <pc:sldMkLst>
          <pc:docMk/>
          <pc:sldMk cId="2472966105" sldId="274"/>
        </pc:sldMkLst>
        <pc:spChg chg="mod">
          <ac:chgData name="Voorzitter Lightning Leiden" userId="c841f02f-621b-4dc3-b973-cf9406c4e1f7" providerId="ADAL" clId="{6721EBF7-5916-4AD9-8946-932C2C27508D}" dt="2024-11-01T10:42:43.701" v="7282" actId="20577"/>
          <ac:spMkLst>
            <pc:docMk/>
            <pc:sldMk cId="2472966105" sldId="274"/>
            <ac:spMk id="2" creationId="{DA304CB0-1B47-3B0D-01DB-A341E6C33A3D}"/>
          </ac:spMkLst>
        </pc:spChg>
        <pc:spChg chg="mod">
          <ac:chgData name="Voorzitter Lightning Leiden" userId="c841f02f-621b-4dc3-b973-cf9406c4e1f7" providerId="ADAL" clId="{6721EBF7-5916-4AD9-8946-932C2C27508D}" dt="2024-11-01T10:42:18.126" v="7250"/>
          <ac:spMkLst>
            <pc:docMk/>
            <pc:sldMk cId="2472966105" sldId="274"/>
            <ac:spMk id="3" creationId="{3995A510-D3D8-1AD4-D7F2-3D60EDDFE5EB}"/>
          </ac:spMkLst>
        </pc:spChg>
      </pc:sldChg>
      <pc:sldMasterChg chg="addSldLayout modSldLayout">
        <pc:chgData name="Voorzitter Lightning Leiden" userId="c841f02f-621b-4dc3-b973-cf9406c4e1f7" providerId="ADAL" clId="{6721EBF7-5916-4AD9-8946-932C2C27508D}" dt="2024-11-01T08:25:17.857" v="2411" actId="408"/>
        <pc:sldMasterMkLst>
          <pc:docMk/>
          <pc:sldMasterMk cId="287660472" sldId="2147483713"/>
        </pc:sldMasterMkLst>
        <pc:sldLayoutChg chg="modSp">
          <pc:chgData name="Voorzitter Lightning Leiden" userId="c841f02f-621b-4dc3-b973-cf9406c4e1f7" providerId="ADAL" clId="{6721EBF7-5916-4AD9-8946-932C2C27508D}" dt="2024-11-01T08:23:26.324" v="2395" actId="735"/>
          <pc:sldLayoutMkLst>
            <pc:docMk/>
            <pc:sldMasterMk cId="287660472" sldId="2147483713"/>
            <pc:sldLayoutMk cId="953999997" sldId="2147483717"/>
          </pc:sldLayoutMkLst>
        </pc:sldLayoutChg>
        <pc:sldLayoutChg chg="modSp">
          <pc:chgData name="Voorzitter Lightning Leiden" userId="c841f02f-621b-4dc3-b973-cf9406c4e1f7" providerId="ADAL" clId="{6721EBF7-5916-4AD9-8946-932C2C27508D}" dt="2024-11-01T08:23:19.075" v="2390" actId="735"/>
          <pc:sldLayoutMkLst>
            <pc:docMk/>
            <pc:sldMasterMk cId="287660472" sldId="2147483713"/>
            <pc:sldLayoutMk cId="3698988355" sldId="2147483718"/>
          </pc:sldLayoutMkLst>
        </pc:sldLayoutChg>
        <pc:sldLayoutChg chg="modSp">
          <pc:chgData name="Voorzitter Lightning Leiden" userId="c841f02f-621b-4dc3-b973-cf9406c4e1f7" providerId="ADAL" clId="{6721EBF7-5916-4AD9-8946-932C2C27508D}" dt="2024-11-01T08:23:21.165" v="2391" actId="735"/>
          <pc:sldLayoutMkLst>
            <pc:docMk/>
            <pc:sldMasterMk cId="287660472" sldId="2147483713"/>
            <pc:sldLayoutMk cId="3943716567" sldId="2147483719"/>
          </pc:sldLayoutMkLst>
        </pc:sldLayoutChg>
        <pc:sldLayoutChg chg="modSp">
          <pc:chgData name="Voorzitter Lightning Leiden" userId="c841f02f-621b-4dc3-b973-cf9406c4e1f7" providerId="ADAL" clId="{6721EBF7-5916-4AD9-8946-932C2C27508D}" dt="2024-11-01T08:23:22.766" v="2392" actId="735"/>
          <pc:sldLayoutMkLst>
            <pc:docMk/>
            <pc:sldMasterMk cId="287660472" sldId="2147483713"/>
            <pc:sldLayoutMk cId="1677486210" sldId="2147483721"/>
          </pc:sldLayoutMkLst>
        </pc:sldLayoutChg>
        <pc:sldLayoutChg chg="modSp">
          <pc:chgData name="Voorzitter Lightning Leiden" userId="c841f02f-621b-4dc3-b973-cf9406c4e1f7" providerId="ADAL" clId="{6721EBF7-5916-4AD9-8946-932C2C27508D}" dt="2024-11-01T08:23:23.517" v="2393" actId="735"/>
          <pc:sldLayoutMkLst>
            <pc:docMk/>
            <pc:sldMasterMk cId="287660472" sldId="2147483713"/>
            <pc:sldLayoutMk cId="4044010185" sldId="2147483722"/>
          </pc:sldLayoutMkLst>
        </pc:sldLayoutChg>
        <pc:sldLayoutChg chg="modSp">
          <pc:chgData name="Voorzitter Lightning Leiden" userId="c841f02f-621b-4dc3-b973-cf9406c4e1f7" providerId="ADAL" clId="{6721EBF7-5916-4AD9-8946-932C2C27508D}" dt="2024-11-01T08:23:24.298" v="2394" actId="735"/>
          <pc:sldLayoutMkLst>
            <pc:docMk/>
            <pc:sldMasterMk cId="287660472" sldId="2147483713"/>
            <pc:sldLayoutMk cId="933549047" sldId="2147483723"/>
          </pc:sldLayoutMkLst>
        </pc:sldLayoutChg>
        <pc:sldLayoutChg chg="addSp modSp add mod modTransition">
          <pc:chgData name="Voorzitter Lightning Leiden" userId="c841f02f-621b-4dc3-b973-cf9406c4e1f7" providerId="ADAL" clId="{6721EBF7-5916-4AD9-8946-932C2C27508D}" dt="2024-11-01T08:25:17.857" v="2411" actId="408"/>
          <pc:sldLayoutMkLst>
            <pc:docMk/>
            <pc:sldMasterMk cId="287660472" sldId="2147483713"/>
            <pc:sldLayoutMk cId="289452125" sldId="2147483725"/>
          </pc:sldLayoutMkLst>
          <pc:spChg chg="add mod">
            <ac:chgData name="Voorzitter Lightning Leiden" userId="c841f02f-621b-4dc3-b973-cf9406c4e1f7" providerId="ADAL" clId="{6721EBF7-5916-4AD9-8946-932C2C27508D}" dt="2024-11-01T08:24:28.117" v="2405" actId="408"/>
            <ac:spMkLst>
              <pc:docMk/>
              <pc:sldMasterMk cId="287660472" sldId="2147483713"/>
              <pc:sldLayoutMk cId="289452125" sldId="2147483725"/>
              <ac:spMk id="2" creationId="{C0236895-9646-E9DA-5E6D-6F1FA3C9FD30}"/>
            </ac:spMkLst>
          </pc:spChg>
          <pc:spChg chg="mod">
            <ac:chgData name="Voorzitter Lightning Leiden" userId="c841f02f-621b-4dc3-b973-cf9406c4e1f7" providerId="ADAL" clId="{6721EBF7-5916-4AD9-8946-932C2C27508D}" dt="2024-11-01T08:24:15.879" v="2403" actId="14100"/>
            <ac:spMkLst>
              <pc:docMk/>
              <pc:sldMasterMk cId="287660472" sldId="2147483713"/>
              <pc:sldLayoutMk cId="289452125" sldId="2147483725"/>
              <ac:spMk id="3" creationId="{00000000-0000-0000-0000-000000000000}"/>
            </ac:spMkLst>
          </pc:spChg>
          <pc:spChg chg="mod">
            <ac:chgData name="Voorzitter Lightning Leiden" userId="c841f02f-621b-4dc3-b973-cf9406c4e1f7" providerId="ADAL" clId="{6721EBF7-5916-4AD9-8946-932C2C27508D}" dt="2024-11-01T08:25:14.602" v="2410" actId="554"/>
            <ac:spMkLst>
              <pc:docMk/>
              <pc:sldMasterMk cId="287660472" sldId="2147483713"/>
              <pc:sldLayoutMk cId="289452125" sldId="2147483725"/>
              <ac:spMk id="4" creationId="{00000000-0000-0000-0000-000000000000}"/>
            </ac:spMkLst>
          </pc:spChg>
          <pc:spChg chg="mod">
            <ac:chgData name="Voorzitter Lightning Leiden" userId="c841f02f-621b-4dc3-b973-cf9406c4e1f7" providerId="ADAL" clId="{6721EBF7-5916-4AD9-8946-932C2C27508D}" dt="2024-11-01T08:24:22.423" v="2404" actId="1076"/>
            <ac:spMkLst>
              <pc:docMk/>
              <pc:sldMasterMk cId="287660472" sldId="2147483713"/>
              <pc:sldLayoutMk cId="289452125" sldId="2147483725"/>
              <ac:spMk id="5" creationId="{00000000-0000-0000-0000-000000000000}"/>
            </ac:spMkLst>
          </pc:spChg>
          <pc:spChg chg="mod">
            <ac:chgData name="Voorzitter Lightning Leiden" userId="c841f02f-621b-4dc3-b973-cf9406c4e1f7" providerId="ADAL" clId="{6721EBF7-5916-4AD9-8946-932C2C27508D}" dt="2024-11-01T08:25:14.602" v="2410" actId="554"/>
            <ac:spMkLst>
              <pc:docMk/>
              <pc:sldMasterMk cId="287660472" sldId="2147483713"/>
              <pc:sldLayoutMk cId="289452125" sldId="2147483725"/>
              <ac:spMk id="6" creationId="{00000000-0000-0000-0000-000000000000}"/>
            </ac:spMkLst>
          </pc:spChg>
          <pc:spChg chg="add mod">
            <ac:chgData name="Voorzitter Lightning Leiden" userId="c841f02f-621b-4dc3-b973-cf9406c4e1f7" providerId="ADAL" clId="{6721EBF7-5916-4AD9-8946-932C2C27508D}" dt="2024-11-01T08:25:17.857" v="2411" actId="408"/>
            <ac:spMkLst>
              <pc:docMk/>
              <pc:sldMasterMk cId="287660472" sldId="2147483713"/>
              <pc:sldLayoutMk cId="289452125" sldId="2147483725"/>
              <ac:spMk id="11" creationId="{33B8F9E2-0651-659B-B50C-8C9023C2597D}"/>
            </ac:spMkLst>
          </pc:spChg>
        </pc:sldLayoutChg>
        <pc:sldLayoutChg chg="addSp delSp modSp mod">
          <pc:chgData name="Voorzitter Lightning Leiden" userId="c841f02f-621b-4dc3-b973-cf9406c4e1f7" providerId="ADAL" clId="{6721EBF7-5916-4AD9-8946-932C2C27508D}" dt="2024-11-01T08:23:45.719" v="2399"/>
          <pc:sldLayoutMkLst>
            <pc:docMk/>
            <pc:sldMasterMk cId="287660472" sldId="2147483713"/>
            <pc:sldLayoutMk cId="4245376825" sldId="2147483725"/>
          </pc:sldLayoutMkLst>
          <pc:spChg chg="del">
            <ac:chgData name="Voorzitter Lightning Leiden" userId="c841f02f-621b-4dc3-b973-cf9406c4e1f7" providerId="ADAL" clId="{6721EBF7-5916-4AD9-8946-932C2C27508D}" dt="2024-11-01T08:23:42.847" v="2397" actId="478"/>
            <ac:spMkLst>
              <pc:docMk/>
              <pc:sldMasterMk cId="287660472" sldId="2147483713"/>
              <pc:sldLayoutMk cId="4245376825" sldId="2147483725"/>
              <ac:spMk id="2" creationId="{1C0B8C65-EE2C-0C55-57A2-CC65D868A5A4}"/>
            </ac:spMkLst>
          </pc:spChg>
          <pc:spChg chg="add mod">
            <ac:chgData name="Voorzitter Lightning Leiden" userId="c841f02f-621b-4dc3-b973-cf9406c4e1f7" providerId="ADAL" clId="{6721EBF7-5916-4AD9-8946-932C2C27508D}" dt="2024-11-01T08:23:43.244" v="2398"/>
            <ac:spMkLst>
              <pc:docMk/>
              <pc:sldMasterMk cId="287660472" sldId="2147483713"/>
              <pc:sldLayoutMk cId="4245376825" sldId="2147483725"/>
              <ac:spMk id="6" creationId="{EE64545A-C6A9-3332-1FC4-D1CF5CB29408}"/>
            </ac:spMkLst>
          </pc:spChg>
          <pc:spChg chg="add mod">
            <ac:chgData name="Voorzitter Lightning Leiden" userId="c841f02f-621b-4dc3-b973-cf9406c4e1f7" providerId="ADAL" clId="{6721EBF7-5916-4AD9-8946-932C2C27508D}" dt="2024-11-01T08:23:43.244" v="2398"/>
            <ac:spMkLst>
              <pc:docMk/>
              <pc:sldMasterMk cId="287660472" sldId="2147483713"/>
              <pc:sldLayoutMk cId="4245376825" sldId="2147483725"/>
              <ac:spMk id="7" creationId="{200A89C6-AC61-39A2-B1F3-3990DF3C3A40}"/>
            </ac:spMkLst>
          </pc:spChg>
          <pc:spChg chg="add mod">
            <ac:chgData name="Voorzitter Lightning Leiden" userId="c841f02f-621b-4dc3-b973-cf9406c4e1f7" providerId="ADAL" clId="{6721EBF7-5916-4AD9-8946-932C2C27508D}" dt="2024-11-01T08:23:43.244" v="2398"/>
            <ac:spMkLst>
              <pc:docMk/>
              <pc:sldMasterMk cId="287660472" sldId="2147483713"/>
              <pc:sldLayoutMk cId="4245376825" sldId="2147483725"/>
              <ac:spMk id="8" creationId="{B1514C9A-541F-BA69-3159-9F7D47BE18EF}"/>
            </ac:spMkLst>
          </pc:spChg>
          <pc:spChg chg="add mod">
            <ac:chgData name="Voorzitter Lightning Leiden" userId="c841f02f-621b-4dc3-b973-cf9406c4e1f7" providerId="ADAL" clId="{6721EBF7-5916-4AD9-8946-932C2C27508D}" dt="2024-11-01T08:23:43.244" v="2398"/>
            <ac:spMkLst>
              <pc:docMk/>
              <pc:sldMasterMk cId="287660472" sldId="2147483713"/>
              <pc:sldLayoutMk cId="4245376825" sldId="2147483725"/>
              <ac:spMk id="9" creationId="{CB8F9233-BDC7-6250-6276-98CEF9567CA4}"/>
            </ac:spMkLst>
          </pc:spChg>
          <pc:spChg chg="add mod">
            <ac:chgData name="Voorzitter Lightning Leiden" userId="c841f02f-621b-4dc3-b973-cf9406c4e1f7" providerId="ADAL" clId="{6721EBF7-5916-4AD9-8946-932C2C27508D}" dt="2024-11-01T08:23:43.244" v="2398"/>
            <ac:spMkLst>
              <pc:docMk/>
              <pc:sldMasterMk cId="287660472" sldId="2147483713"/>
              <pc:sldLayoutMk cId="4245376825" sldId="2147483725"/>
              <ac:spMk id="10" creationId="{0B317A7A-6E81-E78E-7B84-0B7F4AB66255}"/>
            </ac:spMkLst>
          </pc:spChg>
          <pc:spChg chg="add mod">
            <ac:chgData name="Voorzitter Lightning Leiden" userId="c841f02f-621b-4dc3-b973-cf9406c4e1f7" providerId="ADAL" clId="{6721EBF7-5916-4AD9-8946-932C2C27508D}" dt="2024-11-01T08:23:45.719" v="2399"/>
            <ac:spMkLst>
              <pc:docMk/>
              <pc:sldMasterMk cId="287660472" sldId="2147483713"/>
              <pc:sldLayoutMk cId="4245376825" sldId="2147483725"/>
              <ac:spMk id="11" creationId="{1D7ACCE4-EAEF-3BB7-BCEE-2F46A091F272}"/>
            </ac:spMkLst>
          </pc:spChg>
          <pc:spChg chg="add mod">
            <ac:chgData name="Voorzitter Lightning Leiden" userId="c841f02f-621b-4dc3-b973-cf9406c4e1f7" providerId="ADAL" clId="{6721EBF7-5916-4AD9-8946-932C2C27508D}" dt="2024-11-01T08:23:45.719" v="2399"/>
            <ac:spMkLst>
              <pc:docMk/>
              <pc:sldMasterMk cId="287660472" sldId="2147483713"/>
              <pc:sldLayoutMk cId="4245376825" sldId="2147483725"/>
              <ac:spMk id="12" creationId="{35AC330A-1CB7-D293-0F8C-48A6F40D62CE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2267EE-71A0-41EE-8A82-7674E200D30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7C83968-8633-434B-B85B-5F4E16A6030D}">
      <dgm:prSet phldrT="[Tekst]" custT="1"/>
      <dgm:spPr/>
      <dgm:t>
        <a:bodyPr/>
        <a:lstStyle/>
        <a:p>
          <a:br>
            <a:rPr lang="nl-NL" sz="1800" dirty="0"/>
          </a:br>
          <a:br>
            <a:rPr lang="nl-NL" sz="1800" dirty="0"/>
          </a:br>
          <a:br>
            <a:rPr lang="nl-NL" sz="1800" dirty="0"/>
          </a:br>
          <a:r>
            <a:rPr lang="nl-NL" sz="1800" dirty="0"/>
            <a:t>HC</a:t>
          </a:r>
          <a:br>
            <a:rPr lang="nl-NL" sz="1800" dirty="0"/>
          </a:br>
          <a:r>
            <a:rPr lang="nl-NL" sz="1800" dirty="0"/>
            <a:t>WR-coach</a:t>
          </a:r>
        </a:p>
      </dgm:t>
    </dgm:pt>
    <dgm:pt modelId="{D9E9F69D-B263-48D3-9576-1863FFD7A148}" type="parTrans" cxnId="{A9267F13-83A1-4A3F-9A08-70F0F4C693F8}">
      <dgm:prSet/>
      <dgm:spPr/>
      <dgm:t>
        <a:bodyPr/>
        <a:lstStyle/>
        <a:p>
          <a:endParaRPr lang="nl-NL" sz="1800"/>
        </a:p>
      </dgm:t>
    </dgm:pt>
    <dgm:pt modelId="{46CD9BFA-AE90-492C-AA0B-D38AD753F5DD}" type="sibTrans" cxnId="{A9267F13-83A1-4A3F-9A08-70F0F4C693F8}">
      <dgm:prSet/>
      <dgm:spPr/>
      <dgm:t>
        <a:bodyPr/>
        <a:lstStyle/>
        <a:p>
          <a:endParaRPr lang="nl-NL" sz="1800"/>
        </a:p>
      </dgm:t>
    </dgm:pt>
    <dgm:pt modelId="{61139630-F2DA-4BAF-9931-8F6C2AD15EAA}">
      <dgm:prSet phldrT="[Tekst]" custT="1"/>
      <dgm:spPr/>
      <dgm:t>
        <a:bodyPr/>
        <a:lstStyle/>
        <a:p>
          <a:r>
            <a:rPr lang="nl-NL" sz="1800" dirty="0"/>
            <a:t>AF-coach</a:t>
          </a:r>
        </a:p>
      </dgm:t>
    </dgm:pt>
    <dgm:pt modelId="{2A50FD85-6434-4A05-8B8A-3D5E1AE093A3}" type="parTrans" cxnId="{3E91D173-BE6C-4B6D-BCE8-5205D20AEF56}">
      <dgm:prSet/>
      <dgm:spPr/>
      <dgm:t>
        <a:bodyPr/>
        <a:lstStyle/>
        <a:p>
          <a:endParaRPr lang="nl-NL" sz="1800"/>
        </a:p>
      </dgm:t>
    </dgm:pt>
    <dgm:pt modelId="{B2996361-B6C7-493F-8B24-72539A4DCEAB}" type="sibTrans" cxnId="{3E91D173-BE6C-4B6D-BCE8-5205D20AEF56}">
      <dgm:prSet/>
      <dgm:spPr/>
      <dgm:t>
        <a:bodyPr/>
        <a:lstStyle/>
        <a:p>
          <a:endParaRPr lang="nl-NL" sz="1800"/>
        </a:p>
      </dgm:t>
    </dgm:pt>
    <dgm:pt modelId="{22EED504-80C2-435A-B4F5-F084D149B9F7}">
      <dgm:prSet phldrT="[Tekst]" custT="1"/>
      <dgm:spPr/>
      <dgm:t>
        <a:bodyPr/>
        <a:lstStyle/>
        <a:p>
          <a:r>
            <a:rPr lang="nl-NL" sz="1800" dirty="0"/>
            <a:t>Coach</a:t>
          </a:r>
        </a:p>
      </dgm:t>
    </dgm:pt>
    <dgm:pt modelId="{82CA8183-9440-484B-9776-1091AB0D936F}" type="parTrans" cxnId="{06CF150E-91C5-4A75-819B-33843C5941FF}">
      <dgm:prSet/>
      <dgm:spPr/>
      <dgm:t>
        <a:bodyPr/>
        <a:lstStyle/>
        <a:p>
          <a:endParaRPr lang="nl-NL" sz="1800"/>
        </a:p>
      </dgm:t>
    </dgm:pt>
    <dgm:pt modelId="{ACC5C271-16F3-494D-939F-E8BF4A4A3745}" type="sibTrans" cxnId="{06CF150E-91C5-4A75-819B-33843C5941FF}">
      <dgm:prSet/>
      <dgm:spPr/>
      <dgm:t>
        <a:bodyPr/>
        <a:lstStyle/>
        <a:p>
          <a:endParaRPr lang="nl-NL" sz="1800"/>
        </a:p>
      </dgm:t>
    </dgm:pt>
    <dgm:pt modelId="{FE95DBA8-2205-45B4-971C-B45B4E8C27EF}" type="pres">
      <dgm:prSet presAssocID="{3C2267EE-71A0-41EE-8A82-7674E200D304}" presName="Name0" presStyleCnt="0">
        <dgm:presLayoutVars>
          <dgm:dir/>
          <dgm:animLvl val="lvl"/>
          <dgm:resizeHandles val="exact"/>
        </dgm:presLayoutVars>
      </dgm:prSet>
      <dgm:spPr/>
    </dgm:pt>
    <dgm:pt modelId="{483431B5-B318-47F5-A3F6-42DC09BC7F26}" type="pres">
      <dgm:prSet presAssocID="{47C83968-8633-434B-B85B-5F4E16A6030D}" presName="Name8" presStyleCnt="0"/>
      <dgm:spPr/>
    </dgm:pt>
    <dgm:pt modelId="{B511E52B-ED9E-45EB-96D4-C5859D2809B0}" type="pres">
      <dgm:prSet presAssocID="{47C83968-8633-434B-B85B-5F4E16A6030D}" presName="level" presStyleLbl="node1" presStyleIdx="0" presStyleCnt="3">
        <dgm:presLayoutVars>
          <dgm:chMax val="1"/>
          <dgm:bulletEnabled val="1"/>
        </dgm:presLayoutVars>
      </dgm:prSet>
      <dgm:spPr/>
    </dgm:pt>
    <dgm:pt modelId="{F6CEE047-D1D5-4D79-94A8-DE0C07013AD8}" type="pres">
      <dgm:prSet presAssocID="{47C83968-8633-434B-B85B-5F4E16A6030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FB9940A-2D32-4AFC-9D8E-989BCBE5586F}" type="pres">
      <dgm:prSet presAssocID="{61139630-F2DA-4BAF-9931-8F6C2AD15EAA}" presName="Name8" presStyleCnt="0"/>
      <dgm:spPr/>
    </dgm:pt>
    <dgm:pt modelId="{97E8B620-FC5C-4548-B83F-E70CD47C247E}" type="pres">
      <dgm:prSet presAssocID="{61139630-F2DA-4BAF-9931-8F6C2AD15EAA}" presName="level" presStyleLbl="node1" presStyleIdx="1" presStyleCnt="3">
        <dgm:presLayoutVars>
          <dgm:chMax val="1"/>
          <dgm:bulletEnabled val="1"/>
        </dgm:presLayoutVars>
      </dgm:prSet>
      <dgm:spPr/>
    </dgm:pt>
    <dgm:pt modelId="{3F41F935-9C6C-48DE-AB11-9D84611316A7}" type="pres">
      <dgm:prSet presAssocID="{61139630-F2DA-4BAF-9931-8F6C2AD15EA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64817F-60E5-4626-93E3-57B2CA0CA0A3}" type="pres">
      <dgm:prSet presAssocID="{22EED504-80C2-435A-B4F5-F084D149B9F7}" presName="Name8" presStyleCnt="0"/>
      <dgm:spPr/>
    </dgm:pt>
    <dgm:pt modelId="{52BFD334-F19D-4D64-AF77-BCC0BFBD81D1}" type="pres">
      <dgm:prSet presAssocID="{22EED504-80C2-435A-B4F5-F084D149B9F7}" presName="level" presStyleLbl="node1" presStyleIdx="2" presStyleCnt="3">
        <dgm:presLayoutVars>
          <dgm:chMax val="1"/>
          <dgm:bulletEnabled val="1"/>
        </dgm:presLayoutVars>
      </dgm:prSet>
      <dgm:spPr/>
    </dgm:pt>
    <dgm:pt modelId="{B9AC834D-FA58-4035-9B60-6E6CABE2A348}" type="pres">
      <dgm:prSet presAssocID="{22EED504-80C2-435A-B4F5-F084D149B9F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6CF150E-91C5-4A75-819B-33843C5941FF}" srcId="{3C2267EE-71A0-41EE-8A82-7674E200D304}" destId="{22EED504-80C2-435A-B4F5-F084D149B9F7}" srcOrd="2" destOrd="0" parTransId="{82CA8183-9440-484B-9776-1091AB0D936F}" sibTransId="{ACC5C271-16F3-494D-939F-E8BF4A4A3745}"/>
    <dgm:cxn modelId="{A9267F13-83A1-4A3F-9A08-70F0F4C693F8}" srcId="{3C2267EE-71A0-41EE-8A82-7674E200D304}" destId="{47C83968-8633-434B-B85B-5F4E16A6030D}" srcOrd="0" destOrd="0" parTransId="{D9E9F69D-B263-48D3-9576-1863FFD7A148}" sibTransId="{46CD9BFA-AE90-492C-AA0B-D38AD753F5DD}"/>
    <dgm:cxn modelId="{96F91E21-280D-4F6B-B176-4CF1AE82B137}" type="presOf" srcId="{22EED504-80C2-435A-B4F5-F084D149B9F7}" destId="{52BFD334-F19D-4D64-AF77-BCC0BFBD81D1}" srcOrd="0" destOrd="0" presId="urn:microsoft.com/office/officeart/2005/8/layout/pyramid1"/>
    <dgm:cxn modelId="{39ADAB42-0489-4536-9618-38D797E128A7}" type="presOf" srcId="{22EED504-80C2-435A-B4F5-F084D149B9F7}" destId="{B9AC834D-FA58-4035-9B60-6E6CABE2A348}" srcOrd="1" destOrd="0" presId="urn:microsoft.com/office/officeart/2005/8/layout/pyramid1"/>
    <dgm:cxn modelId="{3E91D173-BE6C-4B6D-BCE8-5205D20AEF56}" srcId="{3C2267EE-71A0-41EE-8A82-7674E200D304}" destId="{61139630-F2DA-4BAF-9931-8F6C2AD15EAA}" srcOrd="1" destOrd="0" parTransId="{2A50FD85-6434-4A05-8B8A-3D5E1AE093A3}" sibTransId="{B2996361-B6C7-493F-8B24-72539A4DCEAB}"/>
    <dgm:cxn modelId="{C9FD7BA8-3036-4385-BBC3-3FE306349185}" type="presOf" srcId="{3C2267EE-71A0-41EE-8A82-7674E200D304}" destId="{FE95DBA8-2205-45B4-971C-B45B4E8C27EF}" srcOrd="0" destOrd="0" presId="urn:microsoft.com/office/officeart/2005/8/layout/pyramid1"/>
    <dgm:cxn modelId="{37A794E0-2A17-43B9-9E0B-6AB04B556BA7}" type="presOf" srcId="{61139630-F2DA-4BAF-9931-8F6C2AD15EAA}" destId="{3F41F935-9C6C-48DE-AB11-9D84611316A7}" srcOrd="1" destOrd="0" presId="urn:microsoft.com/office/officeart/2005/8/layout/pyramid1"/>
    <dgm:cxn modelId="{B7AA81E5-EA53-4E1F-B93B-946837C39CAF}" type="presOf" srcId="{61139630-F2DA-4BAF-9931-8F6C2AD15EAA}" destId="{97E8B620-FC5C-4548-B83F-E70CD47C247E}" srcOrd="0" destOrd="0" presId="urn:microsoft.com/office/officeart/2005/8/layout/pyramid1"/>
    <dgm:cxn modelId="{41AD4FED-EE75-4394-8409-CAADAA273E64}" type="presOf" srcId="{47C83968-8633-434B-B85B-5F4E16A6030D}" destId="{F6CEE047-D1D5-4D79-94A8-DE0C07013AD8}" srcOrd="1" destOrd="0" presId="urn:microsoft.com/office/officeart/2005/8/layout/pyramid1"/>
    <dgm:cxn modelId="{FD484CF5-CBA8-4B2C-973E-F9C1E6AE5CB1}" type="presOf" srcId="{47C83968-8633-434B-B85B-5F4E16A6030D}" destId="{B511E52B-ED9E-45EB-96D4-C5859D2809B0}" srcOrd="0" destOrd="0" presId="urn:microsoft.com/office/officeart/2005/8/layout/pyramid1"/>
    <dgm:cxn modelId="{EEC3CEE0-BB97-47D5-B307-B47DEEE0CAEE}" type="presParOf" srcId="{FE95DBA8-2205-45B4-971C-B45B4E8C27EF}" destId="{483431B5-B318-47F5-A3F6-42DC09BC7F26}" srcOrd="0" destOrd="0" presId="urn:microsoft.com/office/officeart/2005/8/layout/pyramid1"/>
    <dgm:cxn modelId="{86727008-301E-4EA9-81C2-137F8A901E7C}" type="presParOf" srcId="{483431B5-B318-47F5-A3F6-42DC09BC7F26}" destId="{B511E52B-ED9E-45EB-96D4-C5859D2809B0}" srcOrd="0" destOrd="0" presId="urn:microsoft.com/office/officeart/2005/8/layout/pyramid1"/>
    <dgm:cxn modelId="{7C2B984F-F4EF-4949-B0F6-9B77025E7B4A}" type="presParOf" srcId="{483431B5-B318-47F5-A3F6-42DC09BC7F26}" destId="{F6CEE047-D1D5-4D79-94A8-DE0C07013AD8}" srcOrd="1" destOrd="0" presId="urn:microsoft.com/office/officeart/2005/8/layout/pyramid1"/>
    <dgm:cxn modelId="{7BD4F25B-C649-48E8-8F1F-7681D40DF470}" type="presParOf" srcId="{FE95DBA8-2205-45B4-971C-B45B4E8C27EF}" destId="{9FB9940A-2D32-4AFC-9D8E-989BCBE5586F}" srcOrd="1" destOrd="0" presId="urn:microsoft.com/office/officeart/2005/8/layout/pyramid1"/>
    <dgm:cxn modelId="{90E1CCAF-32AC-48E4-9097-AE98CF50D8F0}" type="presParOf" srcId="{9FB9940A-2D32-4AFC-9D8E-989BCBE5586F}" destId="{97E8B620-FC5C-4548-B83F-E70CD47C247E}" srcOrd="0" destOrd="0" presId="urn:microsoft.com/office/officeart/2005/8/layout/pyramid1"/>
    <dgm:cxn modelId="{60CFEB8B-E836-4C18-8016-8A298F6E9EBB}" type="presParOf" srcId="{9FB9940A-2D32-4AFC-9D8E-989BCBE5586F}" destId="{3F41F935-9C6C-48DE-AB11-9D84611316A7}" srcOrd="1" destOrd="0" presId="urn:microsoft.com/office/officeart/2005/8/layout/pyramid1"/>
    <dgm:cxn modelId="{A113BF42-80AB-4C02-80C3-64B3149A346A}" type="presParOf" srcId="{FE95DBA8-2205-45B4-971C-B45B4E8C27EF}" destId="{8864817F-60E5-4626-93E3-57B2CA0CA0A3}" srcOrd="2" destOrd="0" presId="urn:microsoft.com/office/officeart/2005/8/layout/pyramid1"/>
    <dgm:cxn modelId="{49A90628-1113-40AD-A4DE-F2662DA8EA39}" type="presParOf" srcId="{8864817F-60E5-4626-93E3-57B2CA0CA0A3}" destId="{52BFD334-F19D-4D64-AF77-BCC0BFBD81D1}" srcOrd="0" destOrd="0" presId="urn:microsoft.com/office/officeart/2005/8/layout/pyramid1"/>
    <dgm:cxn modelId="{E54E5B22-17F3-4D66-9CEB-4494C1739375}" type="presParOf" srcId="{8864817F-60E5-4626-93E3-57B2CA0CA0A3}" destId="{B9AC834D-FA58-4035-9B60-6E6CABE2A34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1E52B-ED9E-45EB-96D4-C5859D2809B0}">
      <dsp:nvSpPr>
        <dsp:cNvPr id="0" name=""/>
        <dsp:cNvSpPr/>
      </dsp:nvSpPr>
      <dsp:spPr>
        <a:xfrm>
          <a:off x="1584854" y="0"/>
          <a:ext cx="1584854" cy="1340908"/>
        </a:xfrm>
        <a:prstGeom prst="trapezoid">
          <a:avLst>
            <a:gd name="adj" fmla="val 59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nl-NL" sz="1800" kern="1200" dirty="0"/>
          </a:br>
          <a:br>
            <a:rPr lang="nl-NL" sz="1800" kern="1200" dirty="0"/>
          </a:br>
          <a:br>
            <a:rPr lang="nl-NL" sz="1800" kern="1200" dirty="0"/>
          </a:br>
          <a:r>
            <a:rPr lang="nl-NL" sz="1800" kern="1200" dirty="0"/>
            <a:t>HC</a:t>
          </a:r>
          <a:br>
            <a:rPr lang="nl-NL" sz="1800" kern="1200" dirty="0"/>
          </a:br>
          <a:r>
            <a:rPr lang="nl-NL" sz="1800" kern="1200" dirty="0"/>
            <a:t>WR-coach</a:t>
          </a:r>
        </a:p>
      </dsp:txBody>
      <dsp:txXfrm>
        <a:off x="1584854" y="0"/>
        <a:ext cx="1584854" cy="1340908"/>
      </dsp:txXfrm>
    </dsp:sp>
    <dsp:sp modelId="{97E8B620-FC5C-4548-B83F-E70CD47C247E}">
      <dsp:nvSpPr>
        <dsp:cNvPr id="0" name=""/>
        <dsp:cNvSpPr/>
      </dsp:nvSpPr>
      <dsp:spPr>
        <a:xfrm>
          <a:off x="792427" y="1340908"/>
          <a:ext cx="3169708" cy="1340908"/>
        </a:xfrm>
        <a:prstGeom prst="trapezoid">
          <a:avLst>
            <a:gd name="adj" fmla="val 59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AF-coach</a:t>
          </a:r>
        </a:p>
      </dsp:txBody>
      <dsp:txXfrm>
        <a:off x="1347126" y="1340908"/>
        <a:ext cx="2060310" cy="1340908"/>
      </dsp:txXfrm>
    </dsp:sp>
    <dsp:sp modelId="{52BFD334-F19D-4D64-AF77-BCC0BFBD81D1}">
      <dsp:nvSpPr>
        <dsp:cNvPr id="0" name=""/>
        <dsp:cNvSpPr/>
      </dsp:nvSpPr>
      <dsp:spPr>
        <a:xfrm>
          <a:off x="0" y="2681816"/>
          <a:ext cx="4754563" cy="1340908"/>
        </a:xfrm>
        <a:prstGeom prst="trapezoid">
          <a:avLst>
            <a:gd name="adj" fmla="val 5909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Coach</a:t>
          </a:r>
        </a:p>
      </dsp:txBody>
      <dsp:txXfrm>
        <a:off x="832048" y="2681816"/>
        <a:ext cx="3090465" cy="1340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06092-D337-45BE-B1D6-203E98A05F05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9FF17-CDB1-4BCF-80E4-1FB23128BB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554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/>
              <a:t>Goede opleiding kan helpen bij werving maar deze verantwoordelijkheid ligt nog steeds bij de verenigingen. Zij hebben het netwerk voor nieuwe vrijwilligers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846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56A23-F693-8D64-3595-93755FE3A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E82F18B8-3E85-14C6-ABBB-FEB6979BAF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677D8FE-1D82-F204-E42D-4C89ECB4CD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Externe opleiders:</a:t>
            </a:r>
          </a:p>
          <a:p>
            <a:pPr marL="171450" indent="-171450">
              <a:buFontTx/>
              <a:buChar char="-"/>
            </a:pPr>
            <a:r>
              <a:rPr lang="nl-NL" dirty="0"/>
              <a:t>IMPACT Amsterdam</a:t>
            </a:r>
          </a:p>
          <a:p>
            <a:pPr marL="171450" indent="-171450">
              <a:buFontTx/>
              <a:buChar char="-"/>
            </a:pPr>
            <a:r>
              <a:rPr lang="nl-NL" dirty="0"/>
              <a:t>Flag Football Academy Lelystad</a:t>
            </a:r>
          </a:p>
          <a:p>
            <a:pPr marL="171450" indent="-171450">
              <a:buFontTx/>
              <a:buChar char="-"/>
            </a:pPr>
            <a:r>
              <a:rPr lang="nl-NL" dirty="0"/>
              <a:t>AFBN opleiding</a:t>
            </a:r>
          </a:p>
          <a:p>
            <a:pPr marL="171450" indent="-171450">
              <a:buFontTx/>
              <a:buChar char="-"/>
            </a:pPr>
            <a:r>
              <a:rPr lang="nl-NL" dirty="0"/>
              <a:t>…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509E886-6E4A-F88F-EAFF-DF89F311D0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945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9B242-02C1-AAED-9615-5EABFDF66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6268999-1E58-A8F5-4CCB-4E23625FD0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A2E2DDF3-E998-456A-C3FF-490274DC06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1A157CB-A059-5914-6999-522A797E3D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479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3978F-0A14-DC51-C7B3-F8C596594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00AE91FE-3481-6925-C217-12C632C8DB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0279866-8F02-896E-05A7-602CABD386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1E3CB37-B09B-123A-E4F3-962AA5658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530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Andere organisaties: BAFCA, andere NL-coach organisaties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5425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Mogelijke ontwikkelingen:</a:t>
            </a:r>
          </a:p>
          <a:p>
            <a:pPr marL="171450" indent="-171450">
              <a:buFontTx/>
              <a:buChar char="-"/>
            </a:pPr>
            <a:r>
              <a:rPr lang="nl-NL" dirty="0"/>
              <a:t>Verandering van seizoenstart</a:t>
            </a:r>
          </a:p>
          <a:p>
            <a:pPr marL="171450" indent="-171450">
              <a:buFontTx/>
              <a:buChar char="-"/>
            </a:pPr>
            <a:r>
              <a:rPr lang="nl-NL" dirty="0"/>
              <a:t>Het is aan de AFBN om te bepalen welke opleidingen zij wel/niet erkennen en waarvoor in te zetten</a:t>
            </a:r>
          </a:p>
          <a:p>
            <a:pPr marL="171450" indent="-171450">
              <a:buFontTx/>
              <a:buChar char="-"/>
            </a:pPr>
            <a:endParaRPr lang="nl-NL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1200" dirty="0"/>
              <a:t>Coaches zijn al lid van een vereniging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1200" dirty="0"/>
              <a:t>Wel optie dat bestuur terugvalt naar AFBN bij inactiviteit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1200" dirty="0"/>
              <a:t>Alleen vergoeding voor vrijwilligers bij aantoonbare kosten</a:t>
            </a:r>
          </a:p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464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/>
              <a:t>Borging primaire inkomsten door AFBN. Alle activiteiten zijn kostendekkend</a:t>
            </a:r>
          </a:p>
          <a:p>
            <a:endParaRPr lang="nl-NL" dirty="0"/>
          </a:p>
          <a:p>
            <a:r>
              <a:rPr lang="nl-NL" dirty="0"/>
              <a:t>Verzekeringen:</a:t>
            </a:r>
          </a:p>
          <a:p>
            <a:pPr marL="171450" indent="-171450">
              <a:buFontTx/>
              <a:buChar char="-"/>
            </a:pPr>
            <a:r>
              <a:rPr lang="nl-NL" dirty="0"/>
              <a:t>Vrijwilligersverzekering</a:t>
            </a:r>
          </a:p>
          <a:p>
            <a:pPr marL="171450" indent="-171450">
              <a:buFontTx/>
              <a:buChar char="-"/>
            </a:pPr>
            <a:r>
              <a:rPr lang="nl-NL" dirty="0"/>
              <a:t>Bestuursaansprakelijkheid</a:t>
            </a:r>
          </a:p>
          <a:p>
            <a:pPr marL="171450" indent="-171450">
              <a:buFontTx/>
              <a:buChar char="-"/>
            </a:pPr>
            <a:r>
              <a:rPr lang="nl-NL" dirty="0"/>
              <a:t>Doorlopende evenementenverzekering (?)</a:t>
            </a:r>
          </a:p>
          <a:p>
            <a:pPr marL="171450" indent="-171450">
              <a:buFontTx/>
              <a:buChar char="-"/>
            </a:pPr>
            <a:endParaRPr lang="nl-NL" dirty="0"/>
          </a:p>
          <a:p>
            <a:pPr marL="0" indent="0">
              <a:buFontTx/>
              <a:buNone/>
            </a:pPr>
            <a:r>
              <a:rPr lang="nl-NL" dirty="0"/>
              <a:t>Opstartkosten zijn vooral notariële kosten (€ 840,-)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978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616E8-3274-16A8-D21A-1F33A29562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AB67EAC-9E0C-981A-0186-89A1C61AA3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7139404-BCF5-9B28-246E-50B8A7381E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9C5A7-A823-497F-F3BA-1BA55D8DFD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600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112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/>
              <a:t>Je moet eerst een sporter zijn, voordat je een American </a:t>
            </a:r>
            <a:r>
              <a:rPr lang="nl-NL" sz="1200" dirty="0" err="1"/>
              <a:t>football</a:t>
            </a:r>
            <a:r>
              <a:rPr lang="nl-NL" sz="1200" dirty="0"/>
              <a:t> speler bent. Daarna kan je pas een WR zijn.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451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Fysieke uitreiking van de deelcertificaten / bewijs van deelname. Wordt daarna ook digitaal toegestuurd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407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€ 50,- vergoeding voor de vereniging</a:t>
            </a:r>
          </a:p>
          <a:p>
            <a:r>
              <a:rPr lang="nl-NL" dirty="0"/>
              <a:t>Inclusief koffie, thee en een lunch (broodjes met soep) achteraf. Geregeld door de vereniging, afgekocht door AFCP</a:t>
            </a:r>
          </a:p>
          <a:p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Fysieke uitreiking van de deelcertificaten / bewijs van deelname. Wordt daarna ook digitaal toegestuurd</a:t>
            </a:r>
          </a:p>
          <a:p>
            <a:endParaRPr lang="nl-NL" dirty="0"/>
          </a:p>
          <a:p>
            <a:r>
              <a:rPr lang="nl-NL" dirty="0"/>
              <a:t>Werksessie – Met een expert het veld op om te leren in de praktijk</a:t>
            </a:r>
          </a:p>
          <a:p>
            <a:endParaRPr lang="nl-NL" dirty="0"/>
          </a:p>
          <a:p>
            <a:r>
              <a:rPr lang="nl-NL" dirty="0"/>
              <a:t>Panelgesprek – Meerdere experts die uitleg geven en daarna tijd voor vragen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/>
              <a:t>Laat 3 </a:t>
            </a:r>
            <a:r>
              <a:rPr lang="nl-NL" sz="1200" dirty="0" err="1"/>
              <a:t>headcoaches</a:t>
            </a:r>
            <a:r>
              <a:rPr lang="nl-NL" sz="1200" dirty="0"/>
              <a:t> (DL, SFC en U15 flag) elk 20 minuten aan het woord over hoe zij hun </a:t>
            </a:r>
            <a:r>
              <a:rPr lang="nl-NL" sz="1200" dirty="0" err="1"/>
              <a:t>playbook</a:t>
            </a:r>
            <a:r>
              <a:rPr lang="nl-NL" sz="1200" dirty="0"/>
              <a:t> aansluiten op hun spelersgroep. Tijdens de korte pauze kunnen deelnemers hun vragen opschrijven die na de pauze worden behandeld.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/>
              <a:t>Ronde tafel gesprek – Faciliteren van het gesprek voor kennisuitwisseling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7042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7595F-0761-6CCE-6BA9-43C3CEDF6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A7ADBBD9-72EA-7DB9-BD72-DEA5F9076F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648BB262-C23B-2040-E464-9C27298947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Externe opleiders:</a:t>
            </a:r>
          </a:p>
          <a:p>
            <a:pPr marL="171450" indent="-171450">
              <a:buFontTx/>
              <a:buChar char="-"/>
            </a:pPr>
            <a:r>
              <a:rPr lang="nl-NL" dirty="0"/>
              <a:t>IMPACT Amsterdam</a:t>
            </a:r>
          </a:p>
          <a:p>
            <a:pPr marL="171450" indent="-171450">
              <a:buFontTx/>
              <a:buChar char="-"/>
            </a:pPr>
            <a:r>
              <a:rPr lang="nl-NL" dirty="0"/>
              <a:t>Flag Football Academy Lelystad</a:t>
            </a:r>
          </a:p>
          <a:p>
            <a:pPr marL="171450" indent="-171450">
              <a:buFontTx/>
              <a:buChar char="-"/>
            </a:pPr>
            <a:r>
              <a:rPr lang="nl-NL" dirty="0"/>
              <a:t>AFBN opleiding</a:t>
            </a:r>
          </a:p>
          <a:p>
            <a:pPr marL="171450" indent="-171450">
              <a:buFontTx/>
              <a:buChar char="-"/>
            </a:pPr>
            <a:r>
              <a:rPr lang="nl-NL" dirty="0"/>
              <a:t>…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BE147D4-565A-BA93-50F3-F3D1AAAE5C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9FF17-CDB1-4BCF-80E4-1FB23128BB0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41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54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010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549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82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674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21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999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988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 va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999032"/>
            <a:ext cx="324000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19322"/>
            <a:ext cx="324000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74042" y="1999032"/>
            <a:ext cx="324000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74042" y="2719322"/>
            <a:ext cx="324000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C0236895-9646-E9DA-5E6D-6F1FA3C9FD3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58521" y="1999032"/>
            <a:ext cx="324000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3B8F9E2-0651-659B-B50C-8C9023C2597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58521" y="2719322"/>
            <a:ext cx="324000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52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716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27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486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28940B2-6CF3-4CA0-8C99-6C4FA29DA26A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05D32AF-9B40-428C-810F-6AA7A071F8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6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5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92A6A-C5D6-BD23-8F51-541D29CC9A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American football Coaches platform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D2EA803-5A90-362F-DF69-5044B1EB4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Opleiding en belangenbehartiging van &amp; voor</a:t>
            </a:r>
          </a:p>
          <a:p>
            <a:r>
              <a:rPr lang="nl-NL" dirty="0"/>
              <a:t>Nederlandse American Football coaches</a:t>
            </a:r>
          </a:p>
        </p:txBody>
      </p:sp>
    </p:spTree>
    <p:extLst>
      <p:ext uri="{BB962C8B-B14F-4D97-AF65-F5344CB8AC3E}">
        <p14:creationId xmlns:p14="http://schemas.microsoft.com/office/powerpoint/2010/main" val="1666279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065C6-03B9-114E-AAA4-E58302D50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Cursussen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9034FB-B928-ADBC-A702-8F250B162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zijn het?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A409120-51F1-876B-CEB5-4185DC9A9E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nl-NL" sz="2400" dirty="0"/>
              <a:t>Cursussen van minimaal 1 dag die over een specifiek onderwerp gaan die bijdragen aan jouw vaardigheid als coach.</a:t>
            </a:r>
          </a:p>
          <a:p>
            <a:pPr marL="45720" indent="0">
              <a:buNone/>
            </a:pPr>
            <a:endParaRPr lang="nl-NL" sz="2400" dirty="0"/>
          </a:p>
          <a:p>
            <a:pPr marL="45720" indent="0">
              <a:buNone/>
            </a:pPr>
            <a:r>
              <a:rPr lang="nl-NL" sz="2400" dirty="0"/>
              <a:t>Externe opleiders van o.a.:</a:t>
            </a:r>
          </a:p>
          <a:p>
            <a:r>
              <a:rPr lang="nl-NL" sz="2400" dirty="0"/>
              <a:t>Docentenopleiding</a:t>
            </a:r>
          </a:p>
          <a:p>
            <a:r>
              <a:rPr lang="nl-NL" sz="2400" dirty="0"/>
              <a:t>ALO</a:t>
            </a:r>
          </a:p>
          <a:p>
            <a:r>
              <a:rPr lang="nl-NL" sz="2400" dirty="0"/>
              <a:t>Faculteit bewegingswetenschappen (VU)</a:t>
            </a:r>
          </a:p>
          <a:p>
            <a:r>
              <a:rPr lang="nl-NL" sz="2400" dirty="0"/>
              <a:t>NOC*NSF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E57AD7F-7344-FE5B-47BD-F1ED933705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FA56BFFE-0F88-5FA9-5733-46992449699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EHBSO</a:t>
            </a:r>
          </a:p>
          <a:p>
            <a:r>
              <a:rPr lang="nl-NL" dirty="0"/>
              <a:t>Veilig sportklimaat</a:t>
            </a:r>
          </a:p>
          <a:p>
            <a:r>
              <a:rPr lang="nl-NL" dirty="0"/>
              <a:t>Didactiek / Pedagogiek</a:t>
            </a:r>
          </a:p>
          <a:p>
            <a:r>
              <a:rPr lang="nl-NL" dirty="0"/>
              <a:t>Communicatie</a:t>
            </a:r>
          </a:p>
          <a:p>
            <a:r>
              <a:rPr lang="nl-NL" dirty="0"/>
              <a:t>Mediatraining</a:t>
            </a:r>
          </a:p>
          <a:p>
            <a:r>
              <a:rPr lang="nl-NL" dirty="0"/>
              <a:t>Fysiologie</a:t>
            </a:r>
          </a:p>
          <a:p>
            <a:r>
              <a:rPr lang="nl-NL" dirty="0"/>
              <a:t>Omgang met lastige personen</a:t>
            </a:r>
          </a:p>
        </p:txBody>
      </p:sp>
      <p:sp>
        <p:nvSpPr>
          <p:cNvPr id="3" name="Wolk 2">
            <a:extLst>
              <a:ext uri="{FF2B5EF4-FFF2-40B4-BE49-F238E27FC236}">
                <a16:creationId xmlns:a16="http://schemas.microsoft.com/office/drawing/2014/main" id="{2CB93568-A843-BE8F-6814-3CA2109AD94F}"/>
              </a:ext>
            </a:extLst>
          </p:cNvPr>
          <p:cNvSpPr/>
          <p:nvPr/>
        </p:nvSpPr>
        <p:spPr>
          <a:xfrm>
            <a:off x="7195339" y="855705"/>
            <a:ext cx="3715265" cy="125833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EHBSO als verplicht terugkerend onderdeel</a:t>
            </a:r>
          </a:p>
        </p:txBody>
      </p:sp>
      <p:sp>
        <p:nvSpPr>
          <p:cNvPr id="4" name="Wolk 3">
            <a:extLst>
              <a:ext uri="{FF2B5EF4-FFF2-40B4-BE49-F238E27FC236}">
                <a16:creationId xmlns:a16="http://schemas.microsoft.com/office/drawing/2014/main" id="{8B041B59-03CC-FA98-24DD-2B3B35729387}"/>
              </a:ext>
            </a:extLst>
          </p:cNvPr>
          <p:cNvSpPr/>
          <p:nvPr/>
        </p:nvSpPr>
        <p:spPr>
          <a:xfrm>
            <a:off x="8476735" y="2147107"/>
            <a:ext cx="3715265" cy="125833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Samenwerking met andere sporten is mogelijk</a:t>
            </a:r>
          </a:p>
        </p:txBody>
      </p:sp>
    </p:spTree>
    <p:extLst>
      <p:ext uri="{BB962C8B-B14F-4D97-AF65-F5344CB8AC3E}">
        <p14:creationId xmlns:p14="http://schemas.microsoft.com/office/powerpoint/2010/main" val="9230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638A2-1257-752C-42CB-C08CA6AC6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Masterclasses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F4B012-4182-0B63-0E0B-33E4FD2274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zijn het?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CB12A2-CA40-AD0C-AC5B-B966CA532F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nl-NL" dirty="0"/>
              <a:t>Een dagdeel met een of meerdere experts vakinhoudelijk kennisdelen, vragen kunnen stellen en van elkaar kunnen leren.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3 vormen:</a:t>
            </a:r>
          </a:p>
          <a:p>
            <a:r>
              <a:rPr lang="nl-NL" dirty="0"/>
              <a:t>Werksessie</a:t>
            </a:r>
          </a:p>
          <a:p>
            <a:r>
              <a:rPr lang="nl-NL" dirty="0"/>
              <a:t>Panelgesprek</a:t>
            </a:r>
          </a:p>
          <a:p>
            <a:r>
              <a:rPr lang="nl-NL" dirty="0"/>
              <a:t>Ronde tafel gesprek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E2EFFD8-58BA-6A74-6470-6FEA95C0B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A06CA4E-8F8D-F650-AC31-5E2419D5B39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nl-NL" dirty="0"/>
              <a:t>Off field (paneldiscussies):</a:t>
            </a:r>
          </a:p>
          <a:p>
            <a:r>
              <a:rPr lang="nl-NL" dirty="0" err="1"/>
              <a:t>Playbook</a:t>
            </a:r>
            <a:r>
              <a:rPr lang="nl-NL" dirty="0"/>
              <a:t> samenstellen</a:t>
            </a:r>
          </a:p>
          <a:p>
            <a:r>
              <a:rPr lang="nl-NL" dirty="0"/>
              <a:t>Off-</a:t>
            </a:r>
            <a:r>
              <a:rPr lang="nl-NL" dirty="0" err="1"/>
              <a:t>season</a:t>
            </a:r>
            <a:r>
              <a:rPr lang="nl-NL" dirty="0"/>
              <a:t> krachttraining</a:t>
            </a:r>
          </a:p>
          <a:p>
            <a:r>
              <a:rPr lang="nl-NL" dirty="0"/>
              <a:t>Voorbereiding internationale wedstrijd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On field (samen op het veld):</a:t>
            </a:r>
          </a:p>
          <a:p>
            <a:r>
              <a:rPr lang="nl-NL" dirty="0"/>
              <a:t>Open field </a:t>
            </a:r>
            <a:r>
              <a:rPr lang="nl-NL" dirty="0" err="1"/>
              <a:t>tackling</a:t>
            </a:r>
            <a:endParaRPr lang="nl-NL" dirty="0"/>
          </a:p>
          <a:p>
            <a:r>
              <a:rPr lang="nl-NL" dirty="0"/>
              <a:t>Hoe kan je iemand leren gooien</a:t>
            </a:r>
          </a:p>
          <a:p>
            <a:r>
              <a:rPr lang="nl-NL" dirty="0" err="1"/>
              <a:t>Defensive</a:t>
            </a:r>
            <a:r>
              <a:rPr lang="nl-NL" dirty="0"/>
              <a:t> </a:t>
            </a:r>
            <a:r>
              <a:rPr lang="nl-NL" dirty="0" err="1"/>
              <a:t>audibles</a:t>
            </a:r>
            <a:r>
              <a:rPr lang="nl-NL" dirty="0"/>
              <a:t> &amp; reading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offense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6041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F4898-715C-7D57-9ED0-CFF9A418C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5701B6-DDEC-7A37-9ED4-554677FC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Begeleiding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BF8B22-AAF8-C74C-73A9-6DB1B0493A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is het?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38579F1-B7E7-F154-8F0B-48B0518A4C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nl-NL" sz="2000" dirty="0"/>
              <a:t>Als nieuwe coach draai je een periode mee onder een ervaren coach. Zo kan je vanuit de praktijk leren en jezelf verbeteren.</a:t>
            </a:r>
          </a:p>
          <a:p>
            <a:pPr marL="45720" indent="0">
              <a:buNone/>
            </a:pPr>
            <a:endParaRPr lang="nl-NL" sz="2000" dirty="0"/>
          </a:p>
          <a:p>
            <a:pPr marL="45720" indent="0">
              <a:buNone/>
            </a:pPr>
            <a:r>
              <a:rPr lang="nl-NL" sz="2000" dirty="0"/>
              <a:t>Leidraad is het AFCP-handboek</a:t>
            </a:r>
          </a:p>
          <a:p>
            <a:pPr marL="45720" indent="0">
              <a:buNone/>
            </a:pPr>
            <a:r>
              <a:rPr lang="nl-NL" sz="2000" dirty="0"/>
              <a:t>Periodieke check-in door AFCP met coach en begeleider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BA3070C9-0BD1-BBFD-3ACB-93FA6A60D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D289683B-CEE4-8027-5E51-D5EA2FE6904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Als </a:t>
            </a:r>
            <a:r>
              <a:rPr lang="nl-NL" sz="2000" dirty="0" err="1"/>
              <a:t>headcoach</a:t>
            </a:r>
            <a:r>
              <a:rPr lang="nl-NL" sz="2000" dirty="0"/>
              <a:t> meedraaien met een </a:t>
            </a:r>
            <a:r>
              <a:rPr lang="nl-NL" sz="2000" dirty="0" err="1"/>
              <a:t>headcoach</a:t>
            </a:r>
            <a:r>
              <a:rPr lang="nl-NL" sz="2000" dirty="0"/>
              <a:t> van een nationaal team</a:t>
            </a:r>
          </a:p>
          <a:p>
            <a:r>
              <a:rPr lang="nl-NL" sz="2000" dirty="0"/>
              <a:t>Als gemotiveerde ouder meedraaien met een coach (evt. bij andere vereniging)</a:t>
            </a:r>
          </a:p>
        </p:txBody>
      </p:sp>
      <p:sp>
        <p:nvSpPr>
          <p:cNvPr id="3" name="Wolk 2">
            <a:extLst>
              <a:ext uri="{FF2B5EF4-FFF2-40B4-BE49-F238E27FC236}">
                <a16:creationId xmlns:a16="http://schemas.microsoft.com/office/drawing/2014/main" id="{E62AE432-DB4E-C606-D0BC-60C18F4854B7}"/>
              </a:ext>
            </a:extLst>
          </p:cNvPr>
          <p:cNvSpPr/>
          <p:nvPr/>
        </p:nvSpPr>
        <p:spPr>
          <a:xfrm>
            <a:off x="7762672" y="992221"/>
            <a:ext cx="3715966" cy="1245141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Evt. samenwerking met externe opleiders</a:t>
            </a:r>
          </a:p>
        </p:txBody>
      </p:sp>
    </p:spTree>
    <p:extLst>
      <p:ext uri="{BB962C8B-B14F-4D97-AF65-F5344CB8AC3E}">
        <p14:creationId xmlns:p14="http://schemas.microsoft.com/office/powerpoint/2010/main" val="153917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34AA8-FF39-0303-BA84-F7C629EB0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69DDE-79A8-D8CC-CC3E-54F40246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Kennisbank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C5C2CFA-D602-AF1D-8F5C-94169E75DA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is het?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B81513B-C050-F335-BBC9-DC1CD6CF5D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nl-NL" dirty="0"/>
              <a:t>Een online informatiebron met Nederlandse artikelen die als naslagwerk kunnen dienen voor elke coach.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Thema’s</a:t>
            </a:r>
          </a:p>
          <a:p>
            <a:r>
              <a:rPr lang="nl-NL" dirty="0"/>
              <a:t>Veiligheid &amp; gezondheid</a:t>
            </a:r>
          </a:p>
          <a:p>
            <a:r>
              <a:rPr lang="nl-NL" dirty="0"/>
              <a:t>Trainingsleer &amp; fysiologie</a:t>
            </a:r>
          </a:p>
          <a:p>
            <a:r>
              <a:rPr lang="nl-NL" dirty="0"/>
              <a:t>Tackle Football</a:t>
            </a:r>
          </a:p>
          <a:p>
            <a:r>
              <a:rPr lang="nl-NL" dirty="0"/>
              <a:t>Flag Football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8720D57B-1A5F-A80F-23F4-AED741BEA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D58C5185-31B4-BEC9-081E-6DAB4F5851D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Herkennen van een hersenschudding</a:t>
            </a:r>
          </a:p>
          <a:p>
            <a:r>
              <a:rPr lang="nl-NL" dirty="0"/>
              <a:t>Pasvorm van een helm</a:t>
            </a:r>
          </a:p>
          <a:p>
            <a:r>
              <a:rPr lang="nl-NL" dirty="0"/>
              <a:t>Sporten tijdens hitte</a:t>
            </a:r>
          </a:p>
          <a:p>
            <a:r>
              <a:rPr lang="nl-NL" dirty="0"/>
              <a:t>Periodisering</a:t>
            </a:r>
          </a:p>
          <a:p>
            <a:r>
              <a:rPr lang="nl-NL" dirty="0"/>
              <a:t>Veelvoorkomende overtredingen</a:t>
            </a:r>
          </a:p>
          <a:p>
            <a:r>
              <a:rPr lang="nl-NL" dirty="0"/>
              <a:t>Right of </a:t>
            </a:r>
            <a:r>
              <a:rPr lang="nl-NL" dirty="0" err="1"/>
              <a:t>Place</a:t>
            </a:r>
            <a:r>
              <a:rPr lang="nl-NL" dirty="0"/>
              <a:t> vs. Right of Way</a:t>
            </a:r>
          </a:p>
        </p:txBody>
      </p:sp>
    </p:spTree>
    <p:extLst>
      <p:ext uri="{BB962C8B-B14F-4D97-AF65-F5344CB8AC3E}">
        <p14:creationId xmlns:p14="http://schemas.microsoft.com/office/powerpoint/2010/main" val="421556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B81462-D079-AD9C-FA3D-0E7BC5185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Overlap met bestaande opleidingen</a:t>
            </a:r>
          </a:p>
        </p:txBody>
      </p:sp>
      <p:sp>
        <p:nvSpPr>
          <p:cNvPr id="11" name="Pijl: links/rechts 10">
            <a:extLst>
              <a:ext uri="{FF2B5EF4-FFF2-40B4-BE49-F238E27FC236}">
                <a16:creationId xmlns:a16="http://schemas.microsoft.com/office/drawing/2014/main" id="{D93B7E5A-B6D2-2612-8BA6-4363ECE1B8C9}"/>
              </a:ext>
            </a:extLst>
          </p:cNvPr>
          <p:cNvSpPr/>
          <p:nvPr/>
        </p:nvSpPr>
        <p:spPr>
          <a:xfrm>
            <a:off x="1045633" y="2227903"/>
            <a:ext cx="10088034" cy="1086166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9A12F395-DFD0-94C8-0612-2334B5AEFCE3}"/>
              </a:ext>
            </a:extLst>
          </p:cNvPr>
          <p:cNvSpPr txBox="1"/>
          <p:nvPr/>
        </p:nvSpPr>
        <p:spPr>
          <a:xfrm>
            <a:off x="1045633" y="3529944"/>
            <a:ext cx="1712606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dirty="0"/>
              <a:t>Basale coaching vaardigheden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A1A9D51-60D4-7F34-4A83-A4FE2179890C}"/>
              </a:ext>
            </a:extLst>
          </p:cNvPr>
          <p:cNvSpPr txBox="1"/>
          <p:nvPr/>
        </p:nvSpPr>
        <p:spPr>
          <a:xfrm>
            <a:off x="4877142" y="3529944"/>
            <a:ext cx="2425016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dirty="0"/>
              <a:t>Sport specifieke coaching vaardigheden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CE696840-18B4-AF14-D741-ADE9814D08A7}"/>
              </a:ext>
            </a:extLst>
          </p:cNvPr>
          <p:cNvSpPr txBox="1"/>
          <p:nvPr/>
        </p:nvSpPr>
        <p:spPr>
          <a:xfrm>
            <a:off x="9421061" y="3529944"/>
            <a:ext cx="1712606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dirty="0"/>
              <a:t>Sport specifieke kennis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3ACC05D-3481-45AE-79AE-CC3D7552A495}"/>
              </a:ext>
            </a:extLst>
          </p:cNvPr>
          <p:cNvSpPr txBox="1"/>
          <p:nvPr/>
        </p:nvSpPr>
        <p:spPr>
          <a:xfrm>
            <a:off x="1045633" y="4667706"/>
            <a:ext cx="1712606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dirty="0"/>
              <a:t>AFCP cursus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3DCED52-74C6-9485-85B5-3B20AB8DD644}"/>
              </a:ext>
            </a:extLst>
          </p:cNvPr>
          <p:cNvSpPr txBox="1"/>
          <p:nvPr/>
        </p:nvSpPr>
        <p:spPr>
          <a:xfrm>
            <a:off x="5233347" y="4667706"/>
            <a:ext cx="1712606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dirty="0"/>
              <a:t>Bestaande opleidingen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BC194B2-A8C1-EBBD-2F26-3E31F8FC4049}"/>
              </a:ext>
            </a:extLst>
          </p:cNvPr>
          <p:cNvSpPr txBox="1"/>
          <p:nvPr/>
        </p:nvSpPr>
        <p:spPr>
          <a:xfrm>
            <a:off x="9421061" y="4667706"/>
            <a:ext cx="1712606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dirty="0"/>
              <a:t>Masterclasses</a:t>
            </a:r>
          </a:p>
          <a:p>
            <a:pPr algn="ctr"/>
            <a:r>
              <a:rPr lang="nl-NL" dirty="0"/>
              <a:t>Kennisbank</a:t>
            </a:r>
          </a:p>
        </p:txBody>
      </p:sp>
      <p:sp>
        <p:nvSpPr>
          <p:cNvPr id="18" name="Wolk 17">
            <a:extLst>
              <a:ext uri="{FF2B5EF4-FFF2-40B4-BE49-F238E27FC236}">
                <a16:creationId xmlns:a16="http://schemas.microsoft.com/office/drawing/2014/main" id="{23AD7000-86B6-224E-8B47-26E598F99888}"/>
              </a:ext>
            </a:extLst>
          </p:cNvPr>
          <p:cNvSpPr/>
          <p:nvPr/>
        </p:nvSpPr>
        <p:spPr>
          <a:xfrm>
            <a:off x="6280999" y="5314037"/>
            <a:ext cx="3715265" cy="125833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Verplichte periodieke bijscholing</a:t>
            </a:r>
          </a:p>
        </p:txBody>
      </p:sp>
      <p:sp>
        <p:nvSpPr>
          <p:cNvPr id="19" name="Wolk 18">
            <a:extLst>
              <a:ext uri="{FF2B5EF4-FFF2-40B4-BE49-F238E27FC236}">
                <a16:creationId xmlns:a16="http://schemas.microsoft.com/office/drawing/2014/main" id="{44BA70B8-E7F0-7372-C281-E33DAEC6D32E}"/>
              </a:ext>
            </a:extLst>
          </p:cNvPr>
          <p:cNvSpPr/>
          <p:nvPr/>
        </p:nvSpPr>
        <p:spPr>
          <a:xfrm>
            <a:off x="1634062" y="5321217"/>
            <a:ext cx="3715265" cy="125833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Doorverwijzing naar bestaande Flag / Tackle specifieke opleidingen</a:t>
            </a:r>
          </a:p>
        </p:txBody>
      </p:sp>
    </p:spTree>
    <p:extLst>
      <p:ext uri="{BB962C8B-B14F-4D97-AF65-F5344CB8AC3E}">
        <p14:creationId xmlns:p14="http://schemas.microsoft.com/office/powerpoint/2010/main" val="14874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48957-3BE1-F7F5-EC90-86BCF4D7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Licenties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56DE4D-9541-9384-95CD-9EA8BA71AA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Conceptstructuur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541A9D-80FB-0836-5086-4D80AA3762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Eerst USA Football e-</a:t>
            </a:r>
            <a:r>
              <a:rPr lang="nl-NL" dirty="0" err="1"/>
              <a:t>learning</a:t>
            </a:r>
            <a:endParaRPr lang="nl-NL" dirty="0"/>
          </a:p>
          <a:p>
            <a:pPr lvl="1"/>
            <a:r>
              <a:rPr lang="nl-NL" dirty="0"/>
              <a:t>Snel te volgen door nieuwe coaches</a:t>
            </a:r>
          </a:p>
          <a:p>
            <a:pPr lvl="1"/>
            <a:r>
              <a:rPr lang="nl-NL" dirty="0"/>
              <a:t>Nieuwe coaches niet belemmeren</a:t>
            </a:r>
          </a:p>
          <a:p>
            <a:pPr lvl="1"/>
            <a:r>
              <a:rPr lang="nl-NL" dirty="0"/>
              <a:t>Goed voor huidig en volgend seizoen</a:t>
            </a:r>
          </a:p>
          <a:p>
            <a:pPr lvl="1"/>
            <a:endParaRPr lang="nl-NL" dirty="0"/>
          </a:p>
          <a:p>
            <a:r>
              <a:rPr lang="nl-NL" dirty="0"/>
              <a:t>Daarna AFCP-licentie</a:t>
            </a:r>
          </a:p>
          <a:p>
            <a:pPr lvl="1"/>
            <a:r>
              <a:rPr lang="nl-NL" dirty="0"/>
              <a:t>Minimaal aantal cursussen &amp; masterclasses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5847256-AA3B-74F4-96FC-1D50C4383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USA Football e-</a:t>
            </a:r>
            <a:r>
              <a:rPr lang="nl-NL" dirty="0" err="1"/>
              <a:t>learning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0151968-07EF-03DE-33BA-BEF408E2BCA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Duur: +- 5 uur</a:t>
            </a:r>
          </a:p>
          <a:p>
            <a:r>
              <a:rPr lang="nl-NL" dirty="0"/>
              <a:t>Locatie: Online</a:t>
            </a:r>
          </a:p>
          <a:p>
            <a:r>
              <a:rPr lang="nl-NL" dirty="0"/>
              <a:t>Meerdere coaches hebben deze nu al gevolgd</a:t>
            </a:r>
          </a:p>
        </p:txBody>
      </p:sp>
      <p:sp>
        <p:nvSpPr>
          <p:cNvPr id="7" name="Wolk 6">
            <a:extLst>
              <a:ext uri="{FF2B5EF4-FFF2-40B4-BE49-F238E27FC236}">
                <a16:creationId xmlns:a16="http://schemas.microsoft.com/office/drawing/2014/main" id="{059EF003-0E41-BF83-1F0C-519191DA70B1}"/>
              </a:ext>
            </a:extLst>
          </p:cNvPr>
          <p:cNvSpPr/>
          <p:nvPr/>
        </p:nvSpPr>
        <p:spPr>
          <a:xfrm>
            <a:off x="4576162" y="757406"/>
            <a:ext cx="3385752" cy="88144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Aan AFBN om verplichting van licentie vast te stellen en handhaving</a:t>
            </a:r>
          </a:p>
        </p:txBody>
      </p:sp>
    </p:spTree>
    <p:extLst>
      <p:ext uri="{BB962C8B-B14F-4D97-AF65-F5344CB8AC3E}">
        <p14:creationId xmlns:p14="http://schemas.microsoft.com/office/powerpoint/2010/main" val="72735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164D8-1BE0-4E8C-F482-81341DB70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35E3E-2BBA-BBDA-7B61-4460338B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Licenties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A8370DDA-154E-E66F-ED98-EF9CE820BB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Niveau 1: Assistent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354932B-8F52-415A-5B4E-BA33143F1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Niveau 2: Head coach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7C430314-B44F-959F-C7A3-8973E7F328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/>
              <a:t>EHBSO niet ouder dan 4 jaar</a:t>
            </a:r>
          </a:p>
          <a:p>
            <a:endParaRPr lang="nl-NL" dirty="0"/>
          </a:p>
          <a:p>
            <a:r>
              <a:rPr lang="nl-NL" dirty="0"/>
              <a:t>2 cursussen waarvan 1 afgelopen 2 jaar</a:t>
            </a:r>
          </a:p>
          <a:p>
            <a:r>
              <a:rPr lang="nl-NL" dirty="0"/>
              <a:t>1 masterclass waarvan 1 afgelopen 2 jaar</a:t>
            </a:r>
          </a:p>
        </p:txBody>
      </p:sp>
      <p:sp>
        <p:nvSpPr>
          <p:cNvPr id="11" name="Tijdelijke aanduiding voor inhoud 9">
            <a:extLst>
              <a:ext uri="{FF2B5EF4-FFF2-40B4-BE49-F238E27FC236}">
                <a16:creationId xmlns:a16="http://schemas.microsoft.com/office/drawing/2014/main" id="{4B1CF2C0-DE84-6C6D-7E90-9E71410A7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9038" y="2719388"/>
            <a:ext cx="4754562" cy="3382962"/>
          </a:xfrm>
        </p:spPr>
        <p:txBody>
          <a:bodyPr>
            <a:normAutofit/>
          </a:bodyPr>
          <a:lstStyle/>
          <a:p>
            <a:r>
              <a:rPr lang="nl-NL" dirty="0"/>
              <a:t>EHBSO niet ouder dan 4 jaar</a:t>
            </a:r>
          </a:p>
          <a:p>
            <a:endParaRPr lang="nl-NL" dirty="0"/>
          </a:p>
          <a:p>
            <a:r>
              <a:rPr lang="nl-NL" dirty="0"/>
              <a:t>4 cursussen waarvan 2 afgelopen 2 jaar</a:t>
            </a:r>
          </a:p>
          <a:p>
            <a:r>
              <a:rPr lang="nl-NL" dirty="0"/>
              <a:t>2 masterclass waarvan 1 afgelopen 1 jaar</a:t>
            </a:r>
          </a:p>
        </p:txBody>
      </p:sp>
      <p:sp>
        <p:nvSpPr>
          <p:cNvPr id="8" name="Wolk 7">
            <a:extLst>
              <a:ext uri="{FF2B5EF4-FFF2-40B4-BE49-F238E27FC236}">
                <a16:creationId xmlns:a16="http://schemas.microsoft.com/office/drawing/2014/main" id="{C6617958-9DFC-1219-5D4C-BF6C501FF4D8}"/>
              </a:ext>
            </a:extLst>
          </p:cNvPr>
          <p:cNvSpPr/>
          <p:nvPr/>
        </p:nvSpPr>
        <p:spPr>
          <a:xfrm>
            <a:off x="4576162" y="757406"/>
            <a:ext cx="3385752" cy="88144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Aan AFBN om verplichting van licentie vast te stellen en handhaving</a:t>
            </a:r>
          </a:p>
        </p:txBody>
      </p:sp>
    </p:spTree>
    <p:extLst>
      <p:ext uri="{BB962C8B-B14F-4D97-AF65-F5344CB8AC3E}">
        <p14:creationId xmlns:p14="http://schemas.microsoft.com/office/powerpoint/2010/main" val="345010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405333-3F2A-C75D-5C92-31DEDAA68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BAF6F-17F2-58D7-4139-CFCCB2A27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Licenties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7717EC2E-D165-ADBC-3429-F10B47E35D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Niveau 3: Head coach Nat. Team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F24D1923-77B3-75AF-F7A4-AD313E426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18C72418-E9FA-EAC3-6F72-231F855E29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/>
              <a:t>EHBSO niet ouder dan 4 jaar</a:t>
            </a:r>
          </a:p>
          <a:p>
            <a:endParaRPr lang="nl-NL" dirty="0"/>
          </a:p>
          <a:p>
            <a:r>
              <a:rPr lang="nl-NL" dirty="0"/>
              <a:t>6 cursussen waarvan 2 afgelopen 2 jaar</a:t>
            </a:r>
          </a:p>
          <a:p>
            <a:r>
              <a:rPr lang="nl-NL" dirty="0"/>
              <a:t>4 masterclass waarvan 2 afgelopen 1 jaar</a:t>
            </a:r>
          </a:p>
        </p:txBody>
      </p:sp>
      <p:sp>
        <p:nvSpPr>
          <p:cNvPr id="11" name="Tijdelijke aanduiding voor inhoud 9">
            <a:extLst>
              <a:ext uri="{FF2B5EF4-FFF2-40B4-BE49-F238E27FC236}">
                <a16:creationId xmlns:a16="http://schemas.microsoft.com/office/drawing/2014/main" id="{0F1BDECF-D958-E2B8-C15B-E55BCB23D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9038" y="2719388"/>
            <a:ext cx="4754562" cy="338296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nl-NL" dirty="0"/>
          </a:p>
        </p:txBody>
      </p:sp>
      <p:sp>
        <p:nvSpPr>
          <p:cNvPr id="5" name="Wolk 4">
            <a:extLst>
              <a:ext uri="{FF2B5EF4-FFF2-40B4-BE49-F238E27FC236}">
                <a16:creationId xmlns:a16="http://schemas.microsoft.com/office/drawing/2014/main" id="{C529507E-19C8-2F2B-6954-CDC0CC95C774}"/>
              </a:ext>
            </a:extLst>
          </p:cNvPr>
          <p:cNvSpPr/>
          <p:nvPr/>
        </p:nvSpPr>
        <p:spPr>
          <a:xfrm>
            <a:off x="4576162" y="757406"/>
            <a:ext cx="3385752" cy="88144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Aan AFBN om verplichting van licentie vast te stellen en handhaving</a:t>
            </a:r>
          </a:p>
        </p:txBody>
      </p:sp>
    </p:spTree>
    <p:extLst>
      <p:ext uri="{BB962C8B-B14F-4D97-AF65-F5344CB8AC3E}">
        <p14:creationId xmlns:p14="http://schemas.microsoft.com/office/powerpoint/2010/main" val="1008841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530386-DE4C-1EEF-DF7E-E71530879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Licenties - Voorbeeld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56D3A7-B7FC-CC90-341A-06808BA28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nl-NL" dirty="0"/>
              <a:t>Peter meldt zich in april 2026 aan als coach bij de vereniging.</a:t>
            </a:r>
            <a:br>
              <a:rPr lang="nl-NL" dirty="0"/>
            </a:br>
            <a:r>
              <a:rPr lang="nl-NL" dirty="0"/>
              <a:t>Hij kan gelijk de e-</a:t>
            </a:r>
            <a:r>
              <a:rPr lang="nl-NL" dirty="0" err="1"/>
              <a:t>learning</a:t>
            </a:r>
            <a:r>
              <a:rPr lang="nl-NL" dirty="0"/>
              <a:t> volgen.</a:t>
            </a:r>
          </a:p>
          <a:p>
            <a:pPr marL="45720" indent="0">
              <a:buNone/>
            </a:pPr>
            <a:r>
              <a:rPr lang="nl-NL" dirty="0"/>
              <a:t>Na het behalen geeft hij zijn certificaat door aan het AFCP.</a:t>
            </a:r>
            <a:br>
              <a:rPr lang="nl-NL" dirty="0"/>
            </a:br>
            <a:r>
              <a:rPr lang="nl-NL" dirty="0"/>
              <a:t>Peter kan vanaf dan als coach op het DWF.</a:t>
            </a:r>
          </a:p>
          <a:p>
            <a:pPr marL="45720" indent="0">
              <a:buNone/>
            </a:pPr>
            <a:r>
              <a:rPr lang="nl-NL" dirty="0"/>
              <a:t>Peter heeft tot 1-1-2028 de tijd om te voldoen aan de vereisten voor assistent coach.</a:t>
            </a:r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5349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BB6D4-B8E8-8596-2496-F83EC6057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770265-9079-1798-88CC-CDF6B3811E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nl-NL" dirty="0"/>
              <a:t>Q2 2025</a:t>
            </a:r>
          </a:p>
          <a:p>
            <a:r>
              <a:rPr lang="nl-NL" dirty="0"/>
              <a:t>Afronden oprichting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Q4 2025</a:t>
            </a:r>
          </a:p>
          <a:p>
            <a:r>
              <a:rPr lang="nl-NL" dirty="0"/>
              <a:t>Eerste EHBSO-cursus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Q1 2026</a:t>
            </a:r>
          </a:p>
          <a:p>
            <a:r>
              <a:rPr lang="nl-NL" dirty="0"/>
              <a:t>Eerste masterclass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B43B6CC2-8182-3157-BE0B-26DCC60EE2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nl-NL" dirty="0"/>
              <a:t>Doorlopend</a:t>
            </a:r>
          </a:p>
          <a:p>
            <a:r>
              <a:rPr lang="nl-NL" dirty="0"/>
              <a:t>Kennisbank aanvullen met artikelen</a:t>
            </a:r>
          </a:p>
          <a:p>
            <a:r>
              <a:rPr lang="nl-NL" dirty="0"/>
              <a:t>Afstemming met NOC*NSF</a:t>
            </a:r>
          </a:p>
          <a:p>
            <a:r>
              <a:rPr lang="nl-NL" dirty="0"/>
              <a:t>Opzetten promotie</a:t>
            </a:r>
          </a:p>
          <a:p>
            <a:endParaRPr lang="nl-NL" dirty="0"/>
          </a:p>
          <a:p>
            <a:pPr marL="45720" indent="0">
              <a:buNone/>
            </a:pPr>
            <a:r>
              <a:rPr lang="nl-NL" dirty="0"/>
              <a:t>Op te starten</a:t>
            </a:r>
          </a:p>
          <a:p>
            <a:r>
              <a:rPr lang="nl-NL" dirty="0"/>
              <a:t>Schrijven AFCP-handboek</a:t>
            </a:r>
          </a:p>
          <a:p>
            <a:r>
              <a:rPr lang="nl-NL" dirty="0"/>
              <a:t>Samenwerking andere organisaties</a:t>
            </a:r>
          </a:p>
          <a:p>
            <a:endParaRPr lang="nl-NL" dirty="0"/>
          </a:p>
        </p:txBody>
      </p:sp>
      <p:sp>
        <p:nvSpPr>
          <p:cNvPr id="8" name="Wolk 7">
            <a:extLst>
              <a:ext uri="{FF2B5EF4-FFF2-40B4-BE49-F238E27FC236}">
                <a16:creationId xmlns:a16="http://schemas.microsoft.com/office/drawing/2014/main" id="{CE84EDC0-CDDC-1604-8A8A-7544E86D3DAA}"/>
              </a:ext>
            </a:extLst>
          </p:cNvPr>
          <p:cNvSpPr/>
          <p:nvPr/>
        </p:nvSpPr>
        <p:spPr>
          <a:xfrm>
            <a:off x="6602670" y="940286"/>
            <a:ext cx="3385752" cy="88144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Doel: 4 cursussen &amp; 4 master classes per jaar</a:t>
            </a:r>
          </a:p>
        </p:txBody>
      </p:sp>
    </p:spTree>
    <p:extLst>
      <p:ext uri="{BB962C8B-B14F-4D97-AF65-F5344CB8AC3E}">
        <p14:creationId xmlns:p14="http://schemas.microsoft.com/office/powerpoint/2010/main" val="196335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CBB6A-1FF8-9A61-2FF7-784ABC38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F5D49F6-E89F-989D-01F4-61F9EB48C5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Organisatie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8DDDB7-E963-E62C-A637-34FC45C10B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Missie en doel</a:t>
            </a:r>
          </a:p>
          <a:p>
            <a:r>
              <a:rPr lang="nl-NL" dirty="0"/>
              <a:t>Structuur</a:t>
            </a:r>
          </a:p>
          <a:p>
            <a:r>
              <a:rPr lang="nl-NL" dirty="0"/>
              <a:t>Financiën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5E526210-BFD0-BE83-B113-0EC4695C9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751F8930-E980-3A9A-C750-BE01296C801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Doelgroep </a:t>
            </a:r>
          </a:p>
          <a:p>
            <a:r>
              <a:rPr lang="nl-NL" dirty="0"/>
              <a:t>Gedachtengoed</a:t>
            </a:r>
          </a:p>
          <a:p>
            <a:r>
              <a:rPr lang="nl-NL" dirty="0"/>
              <a:t>Cursussen</a:t>
            </a:r>
          </a:p>
          <a:p>
            <a:r>
              <a:rPr lang="nl-NL" dirty="0"/>
              <a:t>Masterclasses</a:t>
            </a:r>
          </a:p>
          <a:p>
            <a:r>
              <a:rPr lang="nl-NL" dirty="0"/>
              <a:t>Begeleiding</a:t>
            </a:r>
          </a:p>
          <a:p>
            <a:r>
              <a:rPr lang="nl-NL" dirty="0"/>
              <a:t>Kennisbank</a:t>
            </a:r>
          </a:p>
          <a:p>
            <a:r>
              <a:rPr lang="nl-NL" dirty="0"/>
              <a:t>Licenties</a:t>
            </a:r>
          </a:p>
        </p:txBody>
      </p:sp>
    </p:spTree>
    <p:extLst>
      <p:ext uri="{BB962C8B-B14F-4D97-AF65-F5344CB8AC3E}">
        <p14:creationId xmlns:p14="http://schemas.microsoft.com/office/powerpoint/2010/main" val="1537655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98B94-ED64-8F6B-2FD6-9BECB5E37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6E4FA-78C5-A39A-2498-49447C1D3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American </a:t>
            </a:r>
            <a:r>
              <a:rPr lang="nl-NL" dirty="0" err="1"/>
              <a:t>football</a:t>
            </a:r>
            <a:r>
              <a:rPr lang="nl-NL" dirty="0"/>
              <a:t> Coaches platform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027BAA5-F26C-6F4E-B0F5-CB3A1D4FD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Vragen? Voorzitter@afcp.nl</a:t>
            </a:r>
          </a:p>
          <a:p>
            <a:r>
              <a:rPr lang="nl-NL" dirty="0"/>
              <a:t>Meer info? </a:t>
            </a:r>
            <a:r>
              <a:rPr lang="nl-NL"/>
              <a:t>https://afcp.nl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587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533633-6CA4-43DC-410C-6FAA83331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Missie &amp; doelen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D88F0D0-1BD9-E6FF-70D0-CF70C1E41F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Missie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FACDA9-7099-8B6D-7824-8D91C73A59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r>
              <a:rPr lang="nl-NL" dirty="0"/>
              <a:t>Het </a:t>
            </a:r>
            <a:r>
              <a:rPr lang="nl-NL" b="1" dirty="0"/>
              <a:t>verbinden</a:t>
            </a:r>
            <a:r>
              <a:rPr lang="nl-NL" dirty="0"/>
              <a:t> van </a:t>
            </a:r>
            <a:r>
              <a:rPr lang="nl-NL" b="1" dirty="0"/>
              <a:t>kennis en kunde binnen en buiten </a:t>
            </a:r>
            <a:r>
              <a:rPr lang="nl-NL" dirty="0"/>
              <a:t>American Football Nederland om het niveau van American Football </a:t>
            </a:r>
            <a:r>
              <a:rPr lang="nl-NL" b="1" dirty="0"/>
              <a:t>coaches</a:t>
            </a:r>
            <a:r>
              <a:rPr lang="nl-NL" dirty="0"/>
              <a:t> te verbeteren.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9E82678-A1E5-BB6B-4228-3472FEB1A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Doelen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C97BED7-5FDE-8FC4-87B4-722108B1D31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Opleiden</a:t>
            </a:r>
          </a:p>
          <a:p>
            <a:r>
              <a:rPr lang="nl-NL" dirty="0"/>
              <a:t>Verbinden</a:t>
            </a:r>
          </a:p>
          <a:p>
            <a:r>
              <a:rPr lang="nl-NL" dirty="0"/>
              <a:t>Belangenbehartiging</a:t>
            </a:r>
          </a:p>
          <a:p>
            <a:endParaRPr lang="nl-NL" dirty="0"/>
          </a:p>
          <a:p>
            <a:r>
              <a:rPr lang="nl-NL" dirty="0"/>
              <a:t>Geen werving</a:t>
            </a:r>
          </a:p>
        </p:txBody>
      </p:sp>
    </p:spTree>
    <p:extLst>
      <p:ext uri="{BB962C8B-B14F-4D97-AF65-F5344CB8AC3E}">
        <p14:creationId xmlns:p14="http://schemas.microsoft.com/office/powerpoint/2010/main" val="385114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4DD664-93E3-312C-8FB0-897D6962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Structuur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25000F-4246-2F5B-6495-173A9FB32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Los van de AFBN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6C4A37-06B2-0FC9-2631-5811002532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Loskoppeling van ontwikkelingen</a:t>
            </a:r>
          </a:p>
          <a:p>
            <a:r>
              <a:rPr lang="nl-NL" dirty="0"/>
              <a:t>Betere belangenbehartiging</a:t>
            </a:r>
          </a:p>
          <a:p>
            <a:r>
              <a:rPr lang="nl-NL" dirty="0"/>
              <a:t>Afname van cursussen door derden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CE16B68-51CA-D5E2-AC0D-335BB6334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Bezetting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6F2E4D2-1A93-712E-24BB-CB79AE9454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Voorzitter</a:t>
            </a:r>
          </a:p>
          <a:p>
            <a:r>
              <a:rPr lang="nl-NL" dirty="0"/>
              <a:t>Secretaris</a:t>
            </a:r>
          </a:p>
          <a:p>
            <a:r>
              <a:rPr lang="nl-NL" dirty="0"/>
              <a:t>Penningmeester</a:t>
            </a:r>
          </a:p>
          <a:p>
            <a:r>
              <a:rPr lang="nl-NL" dirty="0"/>
              <a:t>Promotie</a:t>
            </a:r>
          </a:p>
          <a:p>
            <a:r>
              <a:rPr lang="nl-NL" dirty="0"/>
              <a:t>Cursussen</a:t>
            </a:r>
          </a:p>
          <a:p>
            <a:r>
              <a:rPr lang="nl-NL" dirty="0"/>
              <a:t>Masterclasses</a:t>
            </a:r>
          </a:p>
          <a:p>
            <a:r>
              <a:rPr lang="nl-NL" dirty="0"/>
              <a:t>Begeleiding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508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49E59-8BB2-B142-50CA-44724D92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Financiën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6E98A6-54A3-92B1-CC68-8F0083C965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Uitgaven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95097D-1A05-9C2B-7783-F509C8AD9D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Structureel</a:t>
            </a:r>
          </a:p>
          <a:p>
            <a:pPr lvl="1"/>
            <a:r>
              <a:rPr lang="nl-NL" dirty="0"/>
              <a:t>Boekhoudpakket</a:t>
            </a:r>
          </a:p>
          <a:p>
            <a:pPr lvl="1"/>
            <a:r>
              <a:rPr lang="nl-NL" dirty="0"/>
              <a:t>Bank</a:t>
            </a:r>
          </a:p>
          <a:p>
            <a:pPr lvl="1"/>
            <a:r>
              <a:rPr lang="nl-NL" dirty="0"/>
              <a:t>Verzekeringen</a:t>
            </a:r>
          </a:p>
          <a:p>
            <a:pPr lvl="1"/>
            <a:r>
              <a:rPr lang="nl-NL" dirty="0"/>
              <a:t>Office 365</a:t>
            </a:r>
          </a:p>
          <a:p>
            <a:pPr lvl="1"/>
            <a:r>
              <a:rPr lang="nl-NL" dirty="0"/>
              <a:t>Website</a:t>
            </a:r>
          </a:p>
          <a:p>
            <a:r>
              <a:rPr lang="nl-NL" dirty="0"/>
              <a:t>Incidenteel</a:t>
            </a:r>
          </a:p>
          <a:p>
            <a:pPr lvl="1"/>
            <a:r>
              <a:rPr lang="nl-NL" dirty="0"/>
              <a:t>Cursussen</a:t>
            </a:r>
          </a:p>
          <a:p>
            <a:pPr lvl="1"/>
            <a:r>
              <a:rPr lang="nl-NL" dirty="0"/>
              <a:t>Masterclasses</a:t>
            </a:r>
          </a:p>
          <a:p>
            <a:pPr lvl="1"/>
            <a:r>
              <a:rPr lang="nl-NL" dirty="0"/>
              <a:t>Begeleiding</a:t>
            </a:r>
          </a:p>
          <a:p>
            <a:pPr lvl="1"/>
            <a:r>
              <a:rPr lang="nl-NL" dirty="0"/>
              <a:t>Jaarlijkse BBQ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8BEB112-3186-FCC1-6239-A52E71219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Inkomsten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130F499-0828-47D1-F6F1-8FB89FCF5A5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Donatie vanuit AFBN</a:t>
            </a:r>
          </a:p>
          <a:p>
            <a:pPr lvl="1"/>
            <a:r>
              <a:rPr lang="nl-NL" dirty="0"/>
              <a:t>Dekking structurele kosten</a:t>
            </a:r>
          </a:p>
          <a:p>
            <a:pPr lvl="1"/>
            <a:r>
              <a:rPr lang="nl-NL" dirty="0"/>
              <a:t>Ondersteuning bij incidenteel</a:t>
            </a:r>
          </a:p>
          <a:p>
            <a:r>
              <a:rPr lang="nl-NL" dirty="0"/>
              <a:t>Donaties van “Vrienden van”</a:t>
            </a:r>
          </a:p>
          <a:p>
            <a:r>
              <a:rPr lang="nl-NL" dirty="0"/>
              <a:t>Externe fondsen</a:t>
            </a:r>
          </a:p>
          <a:p>
            <a:r>
              <a:rPr lang="nl-NL" dirty="0"/>
              <a:t>Incidenteel wordt bekostigt vanuit bijdrage deelnemers</a:t>
            </a:r>
          </a:p>
        </p:txBody>
      </p:sp>
      <p:sp>
        <p:nvSpPr>
          <p:cNvPr id="7" name="Wolk 6">
            <a:extLst>
              <a:ext uri="{FF2B5EF4-FFF2-40B4-BE49-F238E27FC236}">
                <a16:creationId xmlns:a16="http://schemas.microsoft.com/office/drawing/2014/main" id="{7F7C8B5F-E82F-2A1A-D23D-2F0C77F3B7CF}"/>
              </a:ext>
            </a:extLst>
          </p:cNvPr>
          <p:cNvSpPr/>
          <p:nvPr/>
        </p:nvSpPr>
        <p:spPr>
          <a:xfrm>
            <a:off x="8085614" y="5251622"/>
            <a:ext cx="3393989" cy="99677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Deelnemer kan evt. beroep doen op vereniging, gemeente of vergelijkbaar</a:t>
            </a:r>
          </a:p>
        </p:txBody>
      </p:sp>
    </p:spTree>
    <p:extLst>
      <p:ext uri="{BB962C8B-B14F-4D97-AF65-F5344CB8AC3E}">
        <p14:creationId xmlns:p14="http://schemas.microsoft.com/office/powerpoint/2010/main" val="111521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D2238-6AAB-8638-9753-854523706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98D2E-1E54-3459-086B-B0A9A1C4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ANBI-status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9CA233-8CEF-9CBD-7EDD-5270FC45B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Lagere kantoorkosten</a:t>
            </a:r>
          </a:p>
          <a:p>
            <a:r>
              <a:rPr lang="nl-NL" dirty="0"/>
              <a:t>Donaties zijn belasting aftrekbaar</a:t>
            </a:r>
          </a:p>
          <a:p>
            <a:endParaRPr lang="nl-NL" dirty="0"/>
          </a:p>
          <a:p>
            <a:r>
              <a:rPr lang="nl-NL" dirty="0"/>
              <a:t>Publicatie van financiële stukken</a:t>
            </a:r>
          </a:p>
          <a:p>
            <a:r>
              <a:rPr lang="nl-NL" dirty="0"/>
              <a:t>Vergoedingen alleen op basis van aantoonbare kosten</a:t>
            </a:r>
          </a:p>
        </p:txBody>
      </p:sp>
      <p:sp>
        <p:nvSpPr>
          <p:cNvPr id="3" name="Wolk 2">
            <a:extLst>
              <a:ext uri="{FF2B5EF4-FFF2-40B4-BE49-F238E27FC236}">
                <a16:creationId xmlns:a16="http://schemas.microsoft.com/office/drawing/2014/main" id="{A2BC964A-B262-4F18-8D61-A7A7E14ECA82}"/>
              </a:ext>
            </a:extLst>
          </p:cNvPr>
          <p:cNvSpPr/>
          <p:nvPr/>
        </p:nvSpPr>
        <p:spPr>
          <a:xfrm>
            <a:off x="8085614" y="5251622"/>
            <a:ext cx="3393989" cy="99677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Financiële openheid moet waarborgen dat alles richting de sport gaat</a:t>
            </a:r>
          </a:p>
        </p:txBody>
      </p:sp>
    </p:spTree>
    <p:extLst>
      <p:ext uri="{BB962C8B-B14F-4D97-AF65-F5344CB8AC3E}">
        <p14:creationId xmlns:p14="http://schemas.microsoft.com/office/powerpoint/2010/main" val="311274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7139B-4315-2F36-2CD7-F869C57FA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5F8DF-8ED9-CA52-F4A5-30C26F3A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DAAFC83-61F4-6F67-9160-0DAB0CF25E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Organisatie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296218-167B-FDC7-3AF4-4323C6F2F4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/>
              <a:t>Missie en doel</a:t>
            </a:r>
          </a:p>
          <a:p>
            <a:r>
              <a:rPr lang="nl-NL" dirty="0"/>
              <a:t>Structuur</a:t>
            </a:r>
          </a:p>
          <a:p>
            <a:r>
              <a:rPr lang="nl-NL" dirty="0"/>
              <a:t>Financiën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660A541F-1C64-E345-FFA2-B871E3C3F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FF5140DD-E1BC-39BB-D2CC-76D998D884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nl-NL" dirty="0"/>
              <a:t>Doelgroep </a:t>
            </a:r>
          </a:p>
          <a:p>
            <a:r>
              <a:rPr lang="nl-NL" dirty="0"/>
              <a:t>Gedachtengoed</a:t>
            </a:r>
          </a:p>
          <a:p>
            <a:r>
              <a:rPr lang="nl-NL" dirty="0"/>
              <a:t>Cursussen</a:t>
            </a:r>
          </a:p>
          <a:p>
            <a:r>
              <a:rPr lang="nl-NL" dirty="0"/>
              <a:t>Masterclasses</a:t>
            </a:r>
          </a:p>
          <a:p>
            <a:r>
              <a:rPr lang="nl-NL" dirty="0"/>
              <a:t>Begeleiding</a:t>
            </a:r>
          </a:p>
          <a:p>
            <a:r>
              <a:rPr lang="nl-NL" dirty="0"/>
              <a:t>Kennisbank</a:t>
            </a:r>
          </a:p>
          <a:p>
            <a:r>
              <a:rPr lang="nl-NL" dirty="0"/>
              <a:t>Licenties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D8FAC34E-1575-0784-FD59-FFB2340BE62F}"/>
              </a:ext>
            </a:extLst>
          </p:cNvPr>
          <p:cNvSpPr/>
          <p:nvPr/>
        </p:nvSpPr>
        <p:spPr>
          <a:xfrm>
            <a:off x="1104089" y="2091447"/>
            <a:ext cx="4606047" cy="372083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641477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77291-7FAC-98C8-3660-E4AF44D4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Doelgroep</a:t>
            </a:r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FAC83B1F-2380-9C36-D51D-BC65CCAFB9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4 soorten coaches</a:t>
            </a:r>
          </a:p>
        </p:txBody>
      </p:sp>
      <p:sp>
        <p:nvSpPr>
          <p:cNvPr id="18" name="Tijdelijke aanduiding voor inhoud 17">
            <a:extLst>
              <a:ext uri="{FF2B5EF4-FFF2-40B4-BE49-F238E27FC236}">
                <a16:creationId xmlns:a16="http://schemas.microsoft.com/office/drawing/2014/main" id="{4A3740E1-4775-980F-5960-0CCA55145D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Professionele coach</a:t>
            </a:r>
          </a:p>
          <a:p>
            <a:r>
              <a:rPr lang="nl-NL" dirty="0"/>
              <a:t>Vrijwilliger coach</a:t>
            </a:r>
          </a:p>
          <a:p>
            <a:r>
              <a:rPr lang="nl-NL" dirty="0"/>
              <a:t>Ouder coach</a:t>
            </a:r>
          </a:p>
          <a:p>
            <a:r>
              <a:rPr lang="nl-NL" dirty="0"/>
              <a:t>Jeugdige coach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7AB406A4-722B-CE1D-FF50-4E1239273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Focus op 2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CA952310-0CA4-47E4-577C-71BC00DE4CF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Meest voorkomend</a:t>
            </a:r>
          </a:p>
          <a:p>
            <a:r>
              <a:rPr lang="nl-NL" dirty="0"/>
              <a:t>Meeste kans op groei</a:t>
            </a:r>
          </a:p>
          <a:p>
            <a:r>
              <a:rPr lang="nl-NL" dirty="0"/>
              <a:t>Hebben vaak nog geen opleiding</a:t>
            </a:r>
          </a:p>
          <a:p>
            <a:endParaRPr lang="nl-NL" dirty="0"/>
          </a:p>
          <a:p>
            <a:pPr marL="45720" indent="0">
              <a:buNone/>
            </a:pPr>
            <a:r>
              <a:rPr lang="nl-NL" dirty="0"/>
              <a:t>Jeugdige coach (16+) en professionele coaches zijn nog steeds welkom</a:t>
            </a:r>
          </a:p>
        </p:txBody>
      </p:sp>
    </p:spTree>
    <p:extLst>
      <p:ext uri="{BB962C8B-B14F-4D97-AF65-F5344CB8AC3E}">
        <p14:creationId xmlns:p14="http://schemas.microsoft.com/office/powerpoint/2010/main" val="217374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04F1A970-49D4-A1BB-FEF4-A05AED9C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Gedachtengoed achter opleiding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94D3C783-7EC4-5ACA-167E-32BF8737E6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45720" indent="0" algn="ctr">
              <a:buNone/>
            </a:pPr>
            <a:r>
              <a:rPr lang="nl-NL" dirty="0"/>
              <a:t>Je moet eerst een coach zijn voordat je American Football kan coachen</a:t>
            </a:r>
          </a:p>
        </p:txBody>
      </p:sp>
      <p:graphicFrame>
        <p:nvGraphicFramePr>
          <p:cNvPr id="12" name="Tijdelijke aanduiding voor inhoud 11">
            <a:extLst>
              <a:ext uri="{FF2B5EF4-FFF2-40B4-BE49-F238E27FC236}">
                <a16:creationId xmlns:a16="http://schemas.microsoft.com/office/drawing/2014/main" id="{E9D5AF14-5645-76C5-B69B-E0133FFBB51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1494227"/>
              </p:ext>
            </p:extLst>
          </p:nvPr>
        </p:nvGraphicFramePr>
        <p:xfrm>
          <a:off x="6267450" y="2057400"/>
          <a:ext cx="4754563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Ovaal 13">
            <a:extLst>
              <a:ext uri="{FF2B5EF4-FFF2-40B4-BE49-F238E27FC236}">
                <a16:creationId xmlns:a16="http://schemas.microsoft.com/office/drawing/2014/main" id="{FA52A993-4691-8358-BE5B-56E3D12E6FAB}"/>
              </a:ext>
            </a:extLst>
          </p:cNvPr>
          <p:cNvSpPr/>
          <p:nvPr/>
        </p:nvSpPr>
        <p:spPr>
          <a:xfrm>
            <a:off x="9864811" y="5115697"/>
            <a:ext cx="1416908" cy="58076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Cursus</a:t>
            </a: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2FADB0DC-BCCD-DD89-850C-33B4E2EA5E4D}"/>
              </a:ext>
            </a:extLst>
          </p:cNvPr>
          <p:cNvSpPr/>
          <p:nvPr/>
        </p:nvSpPr>
        <p:spPr>
          <a:xfrm>
            <a:off x="9203617" y="2994557"/>
            <a:ext cx="1993557" cy="7053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Masterclass</a:t>
            </a:r>
          </a:p>
          <a:p>
            <a:pPr algn="ctr"/>
            <a:r>
              <a:rPr lang="nl-NL" dirty="0"/>
              <a:t>Begeleiding</a:t>
            </a:r>
          </a:p>
        </p:txBody>
      </p:sp>
    </p:spTree>
    <p:extLst>
      <p:ext uri="{BB962C8B-B14F-4D97-AF65-F5344CB8AC3E}">
        <p14:creationId xmlns:p14="http://schemas.microsoft.com/office/powerpoint/2010/main" val="413738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Basis">
  <a:themeElements>
    <a:clrScheme name="Oranj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873</TotalTime>
  <Words>1121</Words>
  <Application>Microsoft Office PowerPoint</Application>
  <PresentationFormat>Breedbeeld</PresentationFormat>
  <Paragraphs>283</Paragraphs>
  <Slides>20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Aptos</vt:lpstr>
      <vt:lpstr>Corbel</vt:lpstr>
      <vt:lpstr>Basis</vt:lpstr>
      <vt:lpstr>American football Coaches platform</vt:lpstr>
      <vt:lpstr>Inhoudsopgave</vt:lpstr>
      <vt:lpstr>Missie &amp; doelen</vt:lpstr>
      <vt:lpstr>Structuur</vt:lpstr>
      <vt:lpstr>Financiën</vt:lpstr>
      <vt:lpstr>ANBI-status</vt:lpstr>
      <vt:lpstr>Inhoudsopgave</vt:lpstr>
      <vt:lpstr>Doelgroep</vt:lpstr>
      <vt:lpstr>Gedachtengoed achter opleiding</vt:lpstr>
      <vt:lpstr>Cursussen</vt:lpstr>
      <vt:lpstr>Masterclasses</vt:lpstr>
      <vt:lpstr>Begeleiding</vt:lpstr>
      <vt:lpstr>Kennisbank</vt:lpstr>
      <vt:lpstr>Overlap met bestaande opleidingen</vt:lpstr>
      <vt:lpstr>Licenties</vt:lpstr>
      <vt:lpstr>Licenties</vt:lpstr>
      <vt:lpstr>Licenties</vt:lpstr>
      <vt:lpstr>Licenties - Voorbeeld</vt:lpstr>
      <vt:lpstr>Planning</vt:lpstr>
      <vt:lpstr>American football Coaches platform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Voorzitter Lightning Leiden</dc:creator>
  <cp:lastModifiedBy>Drewes Tebbes</cp:lastModifiedBy>
  <cp:revision>21</cp:revision>
  <dcterms:created xsi:type="dcterms:W3CDTF">2024-11-01T07:52:42Z</dcterms:created>
  <dcterms:modified xsi:type="dcterms:W3CDTF">2025-05-06T18:03:00Z</dcterms:modified>
</cp:coreProperties>
</file>